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5E214-F55F-41A0-BFE9-C6BEFBB8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9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295186" y="754861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5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655653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3m</a:t>
            </a:r>
          </a:p>
          <a:p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B1833-5BDC-4590-9FC5-13A906A8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4893825" y="2806864"/>
            <a:ext cx="26148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3m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1515809" y="2556641"/>
            <a:ext cx="9792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12</cp:revision>
  <dcterms:created xsi:type="dcterms:W3CDTF">2022-10-12T13:44:28Z</dcterms:created>
  <dcterms:modified xsi:type="dcterms:W3CDTF">2024-10-19T13:04:35Z</dcterms:modified>
</cp:coreProperties>
</file>