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4" r:id="rId3"/>
    <p:sldId id="313" r:id="rId4"/>
    <p:sldId id="261" r:id="rId5"/>
    <p:sldId id="263" r:id="rId6"/>
    <p:sldId id="272" r:id="rId7"/>
    <p:sldId id="273" r:id="rId8"/>
    <p:sldId id="276" r:id="rId9"/>
    <p:sldId id="274" r:id="rId10"/>
    <p:sldId id="275" r:id="rId11"/>
    <p:sldId id="280" r:id="rId12"/>
    <p:sldId id="278" r:id="rId13"/>
    <p:sldId id="283" r:id="rId14"/>
    <p:sldId id="281" r:id="rId15"/>
    <p:sldId id="287" r:id="rId16"/>
    <p:sldId id="285" r:id="rId17"/>
    <p:sldId id="297" r:id="rId18"/>
    <p:sldId id="298" r:id="rId19"/>
    <p:sldId id="305" r:id="rId20"/>
    <p:sldId id="309" r:id="rId21"/>
    <p:sldId id="310" r:id="rId22"/>
    <p:sldId id="311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1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08E0-0629-441F-A0DE-ED8FCD1418E5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9.jpe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11" Type="http://schemas.openxmlformats.org/officeDocument/2006/relationships/image" Target="../media/image57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6.jpeg"/><Relationship Id="rId4" Type="http://schemas.openxmlformats.org/officeDocument/2006/relationships/image" Target="../media/image54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audio" Target="../media/audio1.wav"/><Relationship Id="rId7" Type="http://schemas.openxmlformats.org/officeDocument/2006/relationships/image" Target="../media/image53.emf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8.jpeg"/><Relationship Id="rId5" Type="http://schemas.openxmlformats.org/officeDocument/2006/relationships/image" Target="../media/image52.emf"/><Relationship Id="rId10" Type="http://schemas.openxmlformats.org/officeDocument/2006/relationships/image" Target="../media/image5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file:///F:/PHONG%20CHONG%20MA%20TUY%20HIV%20-%20AIDS%20(%20Thanh%20pho)%202008-2009/TRUYEN%20THONG%20MA%20TUY/Mo%20uoc%20ngay%20mai.mp3" TargetMode="External"/><Relationship Id="rId1" Type="http://schemas.microsoft.com/office/2007/relationships/media" Target="file:///F:/PHONG%20CHONG%20MA%20TUY%20HIV%20-%20AIDS%20(%20Thanh%20pho)%202008-2009/TRUYEN%20THONG%20MA%20TUY/Mo%20uoc%20ngay%20mai.mp3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8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ình ảnh Nền Toán Học, Toán Học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0" y="-152400"/>
            <a:ext cx="16256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033268" y="5334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1800" b="1" u="sng">
              <a:solidFill>
                <a:srgbClr val="0000FF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46362" y="2322514"/>
            <a:ext cx="6962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Lĩnh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Vực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Phát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triển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thức</a:t>
            </a:r>
            <a:endParaRPr lang="en-US" altLang="vi-VN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585633" y="3268663"/>
            <a:ext cx="245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326218" y="3500439"/>
            <a:ext cx="8443383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Đề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tài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lớn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khỏe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mạnh</a:t>
            </a:r>
            <a:endParaRPr lang="vi-VN" altLang="vi-VN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ứa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4 – 5 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149600" y="663714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0F1BC-09C2-4145-8DFA-43BB795A7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1" y="1566162"/>
            <a:ext cx="600413" cy="629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23A3E-9480-46A4-B7A7-4D72F344B5F6}"/>
              </a:ext>
            </a:extLst>
          </p:cNvPr>
          <p:cNvSpPr txBox="1"/>
          <p:nvPr/>
        </p:nvSpPr>
        <p:spPr>
          <a:xfrm>
            <a:off x="2819400" y="4813505"/>
            <a:ext cx="8234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10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i-cay-hoa-qua">
            <a:extLst>
              <a:ext uri="{FF2B5EF4-FFF2-40B4-BE49-F238E27FC236}">
                <a16:creationId xmlns:a16="http://schemas.microsoft.com/office/drawing/2014/main" id="{0F2799B4-9BD2-B74A-97D7-89942A64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2778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A9BDB28B-83F7-984E-B2AF-B0B172B2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24201"/>
            <a:ext cx="701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</a:rPr>
              <a:t>Để cơ thể lớn lên và khỏe mạnh thì chúng ta cần làm gì nữa?</a:t>
            </a:r>
          </a:p>
        </p:txBody>
      </p:sp>
      <p:pic>
        <p:nvPicPr>
          <p:cNvPr id="20483" name="Picture 66" descr="flower[1][1][1][1]">
            <a:extLst>
              <a:ext uri="{FF2B5EF4-FFF2-40B4-BE49-F238E27FC236}">
                <a16:creationId xmlns:a16="http://schemas.microsoft.com/office/drawing/2014/main" id="{E1230BE5-B79F-CF4A-B0D8-1B7B7181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5376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6" descr="flower[1][1][1][1]">
            <a:extLst>
              <a:ext uri="{FF2B5EF4-FFF2-40B4-BE49-F238E27FC236}">
                <a16:creationId xmlns:a16="http://schemas.microsoft.com/office/drawing/2014/main" id="{6CF03C3F-C980-1A42-A458-CC291244C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6" descr="flower[1][1][1][1]">
            <a:extLst>
              <a:ext uri="{FF2B5EF4-FFF2-40B4-BE49-F238E27FC236}">
                <a16:creationId xmlns:a16="http://schemas.microsoft.com/office/drawing/2014/main" id="{252CB557-BCA4-4343-90AB-70C3BC719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9126" flipV="1">
            <a:off x="-2857902" y="3009899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6" descr="flower[1][1][1][1]">
            <a:extLst>
              <a:ext uri="{FF2B5EF4-FFF2-40B4-BE49-F238E27FC236}">
                <a16:creationId xmlns:a16="http://schemas.microsoft.com/office/drawing/2014/main" id="{C3784879-8B77-974F-9056-C24DFB806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8252" flipV="1">
            <a:off x="8547825" y="3184212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e-uong-nuoc">
            <a:extLst>
              <a:ext uri="{FF2B5EF4-FFF2-40B4-BE49-F238E27FC236}">
                <a16:creationId xmlns:a16="http://schemas.microsoft.com/office/drawing/2014/main" id="{061C13B3-C5EE-AF45-AD45-0A6DEFD1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0386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re-em-uong-nuoc-ngot-co-ga">
            <a:extLst>
              <a:ext uri="{FF2B5EF4-FFF2-40B4-BE49-F238E27FC236}">
                <a16:creationId xmlns:a16="http://schemas.microsoft.com/office/drawing/2014/main" id="{AAEB8B02-A110-3B42-934B-259BD590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8100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B89373E8-F401-354E-B7A7-7D17559C3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1816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Uống đủ nước</a:t>
            </a:r>
            <a:br>
              <a:rPr lang="en-US" altLang="vi-VN">
                <a:solidFill>
                  <a:srgbClr val="0000FF"/>
                </a:solidFill>
              </a:rPr>
            </a:br>
            <a:endParaRPr lang="en-US" altLang="vi-VN">
              <a:solidFill>
                <a:srgbClr val="0000FF"/>
              </a:solidFill>
            </a:endParaRPr>
          </a:p>
        </p:txBody>
      </p:sp>
      <p:pic>
        <p:nvPicPr>
          <p:cNvPr id="21508" name="Picture 13" descr="11">
            <a:extLst>
              <a:ext uri="{FF2B5EF4-FFF2-40B4-BE49-F238E27FC236}">
                <a16:creationId xmlns:a16="http://schemas.microsoft.com/office/drawing/2014/main" id="{8EB7CA72-0F37-CF48-AB92-7372E83D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26900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0A8CB7-5025-C449-BEE3-5EE896C18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867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2800">
                <a:solidFill>
                  <a:srgbClr val="FF0000"/>
                </a:solidFill>
              </a:rPr>
              <a:t>TẮM RỬA SẠCH SẼ</a:t>
            </a:r>
            <a:br>
              <a:rPr lang="en-US" altLang="vi-VN" sz="4000">
                <a:solidFill>
                  <a:srgbClr val="FF0000"/>
                </a:solidFill>
              </a:rPr>
            </a:br>
            <a:endParaRPr lang="en-US" altLang="vi-VN" sz="4000">
              <a:solidFill>
                <a:srgbClr val="FF0000"/>
              </a:solidFill>
            </a:endParaRPr>
          </a:p>
        </p:txBody>
      </p:sp>
      <p:pic>
        <p:nvPicPr>
          <p:cNvPr id="15364" name="Picture 4" descr="Bon-tam">
            <a:extLst>
              <a:ext uri="{FF2B5EF4-FFF2-40B4-BE49-F238E27FC236}">
                <a16:creationId xmlns:a16="http://schemas.microsoft.com/office/drawing/2014/main" id="{99FE3212-8494-7F4D-9E6B-D6AAAA15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7696200" cy="5029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13" descr="11">
            <a:extLst>
              <a:ext uri="{FF2B5EF4-FFF2-40B4-BE49-F238E27FC236}">
                <a16:creationId xmlns:a16="http://schemas.microsoft.com/office/drawing/2014/main" id="{F2AE69CF-FA56-3445-9E86-3F1DFC55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13015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A9E685-7E20-D94A-8161-9094643B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000">
                <a:solidFill>
                  <a:srgbClr val="FF0000"/>
                </a:solidFill>
              </a:rPr>
              <a:t>Giữ vệ sinh răng miệng</a:t>
            </a:r>
          </a:p>
        </p:txBody>
      </p:sp>
      <p:pic>
        <p:nvPicPr>
          <p:cNvPr id="16387" name="Picture 3" descr="080602-anhcorbis">
            <a:extLst>
              <a:ext uri="{FF2B5EF4-FFF2-40B4-BE49-F238E27FC236}">
                <a16:creationId xmlns:a16="http://schemas.microsoft.com/office/drawing/2014/main" id="{160CB440-17E8-4A44-9EBA-FF871483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1"/>
            <a:ext cx="6172200" cy="43783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3" descr="11">
            <a:extLst>
              <a:ext uri="{FF2B5EF4-FFF2-40B4-BE49-F238E27FC236}">
                <a16:creationId xmlns:a16="http://schemas.microsoft.com/office/drawing/2014/main" id="{0A7FE1DC-6DD6-FA4B-8D07-5868D35E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709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11">
            <a:extLst>
              <a:ext uri="{FF2B5EF4-FFF2-40B4-BE49-F238E27FC236}">
                <a16:creationId xmlns:a16="http://schemas.microsoft.com/office/drawing/2014/main" id="{364C11F9-9BE4-2A46-BC27-176CAC6B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625"/>
            <a:ext cx="121158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884DDA2B-3E4C-574E-ADA8-7AC40652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37338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ANd9GcS95Sr5ViI4nAXyoRzCqc-1HYQBN8I3o43sMa5PW-G0mCHdLYUM9Q">
            <a:extLst>
              <a:ext uri="{FF2B5EF4-FFF2-40B4-BE49-F238E27FC236}">
                <a16:creationId xmlns:a16="http://schemas.microsoft.com/office/drawing/2014/main" id="{33D1465F-FDFB-1F45-9F6D-E7B8B82B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752600"/>
            <a:ext cx="3770313" cy="39624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ANd9GcTS3SzDY7UcGMwvHX-4vhSJnvlCjxYcT5Vr3HdAVhRSm5sHnVgA">
            <a:extLst>
              <a:ext uri="{FF2B5EF4-FFF2-40B4-BE49-F238E27FC236}">
                <a16:creationId xmlns:a16="http://schemas.microsoft.com/office/drawing/2014/main" id="{5FCA1E6E-C379-8F43-A885-D5DC24C2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ANd9GcRfVVi_icd-spOySOfv_2AJTqIfZdLvSekO__DTPf_d1TNThAM6">
            <a:extLst>
              <a:ext uri="{FF2B5EF4-FFF2-40B4-BE49-F238E27FC236}">
                <a16:creationId xmlns:a16="http://schemas.microsoft.com/office/drawing/2014/main" id="{D917C4E6-1EC6-3B40-9CCB-1B29CC1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810000"/>
            <a:ext cx="2981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9FC37A4C-1B0C-A34F-80F7-503ABBB52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Giữ vệ sinh sạch sẽ</a:t>
            </a:r>
          </a:p>
        </p:txBody>
      </p:sp>
    </p:spTree>
    <p:extLst>
      <p:ext uri="{BB962C8B-B14F-4D97-AF65-F5344CB8AC3E}">
        <p14:creationId xmlns:p14="http://schemas.microsoft.com/office/powerpoint/2010/main" val="948522455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5DEBDEA-55BB-4649-9D6A-3CC56F5BD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600">
                <a:solidFill>
                  <a:srgbClr val="0000FF"/>
                </a:solidFill>
              </a:rPr>
              <a:t>Tập thể dục thường xuyên</a:t>
            </a:r>
          </a:p>
        </p:txBody>
      </p:sp>
      <p:pic>
        <p:nvPicPr>
          <p:cNvPr id="18435" name="Picture 3" descr="tre-nho-luyen-tap-anh-bai">
            <a:extLst>
              <a:ext uri="{FF2B5EF4-FFF2-40B4-BE49-F238E27FC236}">
                <a16:creationId xmlns:a16="http://schemas.microsoft.com/office/drawing/2014/main" id="{A4B453AE-295D-184F-973F-DD5F035B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467600" cy="4953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13" descr="11">
            <a:extLst>
              <a:ext uri="{FF2B5EF4-FFF2-40B4-BE49-F238E27FC236}">
                <a16:creationId xmlns:a16="http://schemas.microsoft.com/office/drawing/2014/main" id="{C5C311B6-D5FA-BE42-B276-74E2C47CC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6"/>
            <a:ext cx="120396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77285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A1173BB-92C9-454D-A729-E618488D2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thấp còi</a:t>
            </a:r>
          </a:p>
        </p:txBody>
      </p:sp>
      <p:pic>
        <p:nvPicPr>
          <p:cNvPr id="4" name="Picture 4" descr="C:\Users\Admin\Desktop\Thực phẩm\SD D.jpg">
            <a:extLst>
              <a:ext uri="{FF2B5EF4-FFF2-40B4-BE49-F238E27FC236}">
                <a16:creationId xmlns:a16="http://schemas.microsoft.com/office/drawing/2014/main" id="{B4AA20D8-60A3-564F-B282-A11C3FA0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651" y="1544067"/>
            <a:ext cx="3886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6A7592-8259-3545-987C-B7577459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Trẻ Suy dinh dưỡng</a:t>
            </a:r>
            <a:endParaRPr lang="en-US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26629" name="Group 9">
            <a:extLst>
              <a:ext uri="{FF2B5EF4-FFF2-40B4-BE49-F238E27FC236}">
                <a16:creationId xmlns:a16="http://schemas.microsoft.com/office/drawing/2014/main" id="{2E537133-7A27-D34F-848D-18206A57CB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15800" cy="6858000"/>
            <a:chOff x="237" y="237"/>
            <a:chExt cx="11670" cy="15270"/>
          </a:xfrm>
        </p:grpSpPr>
        <p:sp>
          <p:nvSpPr>
            <p:cNvPr id="26631" name="Line 10">
              <a:extLst>
                <a:ext uri="{FF2B5EF4-FFF2-40B4-BE49-F238E27FC236}">
                  <a16:creationId xmlns:a16="http://schemas.microsoft.com/office/drawing/2014/main" id="{5CEBB4CF-34CE-BA4B-8C33-27E706980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6632" name="Object 11">
              <a:extLst>
                <a:ext uri="{FF2B5EF4-FFF2-40B4-BE49-F238E27FC236}">
                  <a16:creationId xmlns:a16="http://schemas.microsoft.com/office/drawing/2014/main" id="{54774731-97EB-1A4E-BF40-FA486A57E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r:id="rId5" imgW="12776200" imgH="12738100" progId="">
                    <p:embed/>
                  </p:oleObj>
                </mc:Choice>
                <mc:Fallback>
                  <p:oleObj r:id="rId5" imgW="12776200" imgH="12738100" progId="">
                    <p:embed/>
                    <p:pic>
                      <p:nvPicPr>
                        <p:cNvPr id="26632" name="Object 11">
                          <a:extLst>
                            <a:ext uri="{FF2B5EF4-FFF2-40B4-BE49-F238E27FC236}">
                              <a16:creationId xmlns:a16="http://schemas.microsoft.com/office/drawing/2014/main" id="{54774731-97EB-1A4E-BF40-FA486A57E7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12">
              <a:extLst>
                <a:ext uri="{FF2B5EF4-FFF2-40B4-BE49-F238E27FC236}">
                  <a16:creationId xmlns:a16="http://schemas.microsoft.com/office/drawing/2014/main" id="{B863C08A-478D-0F46-AAE3-C2D12629E9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r:id="rId7" imgW="19989800" imgH="18313400" progId="">
                    <p:embed/>
                  </p:oleObj>
                </mc:Choice>
                <mc:Fallback>
                  <p:oleObj r:id="rId7" imgW="19989800" imgH="18313400" progId="">
                    <p:embed/>
                    <p:pic>
                      <p:nvPicPr>
                        <p:cNvPr id="26633" name="Object 12">
                          <a:extLst>
                            <a:ext uri="{FF2B5EF4-FFF2-40B4-BE49-F238E27FC236}">
                              <a16:creationId xmlns:a16="http://schemas.microsoft.com/office/drawing/2014/main" id="{B863C08A-478D-0F46-AAE3-C2D12629E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Line 13">
              <a:extLst>
                <a:ext uri="{FF2B5EF4-FFF2-40B4-BE49-F238E27FC236}">
                  <a16:creationId xmlns:a16="http://schemas.microsoft.com/office/drawing/2014/main" id="{CD689760-AC35-D240-BCC0-2483D6C3E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35" name="Line 14">
              <a:extLst>
                <a:ext uri="{FF2B5EF4-FFF2-40B4-BE49-F238E27FC236}">
                  <a16:creationId xmlns:a16="http://schemas.microsoft.com/office/drawing/2014/main" id="{A6C213E8-96F2-424B-9E0D-2CB0CCC17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36" name="Picture 15" descr="tb_big-yelloy-flower">
              <a:extLst>
                <a:ext uri="{FF2B5EF4-FFF2-40B4-BE49-F238E27FC236}">
                  <a16:creationId xmlns:a16="http://schemas.microsoft.com/office/drawing/2014/main" id="{950947DA-5FE3-A547-B499-433B878C8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6" descr="light-blue-rose-2">
              <a:extLst>
                <a:ext uri="{FF2B5EF4-FFF2-40B4-BE49-F238E27FC236}">
                  <a16:creationId xmlns:a16="http://schemas.microsoft.com/office/drawing/2014/main" id="{9C0E3BD8-91BB-B649-B420-85667E561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7" descr="red-curves">
              <a:extLst>
                <a:ext uri="{FF2B5EF4-FFF2-40B4-BE49-F238E27FC236}">
                  <a16:creationId xmlns:a16="http://schemas.microsoft.com/office/drawing/2014/main" id="{2D00C41F-30B4-154B-9D36-5427313D7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Line 18">
              <a:extLst>
                <a:ext uri="{FF2B5EF4-FFF2-40B4-BE49-F238E27FC236}">
                  <a16:creationId xmlns:a16="http://schemas.microsoft.com/office/drawing/2014/main" id="{0C195BED-8DBA-CE49-AFA7-FBBF76F34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40" name="Picture 19" descr="light-blue-rose-2">
              <a:extLst>
                <a:ext uri="{FF2B5EF4-FFF2-40B4-BE49-F238E27FC236}">
                  <a16:creationId xmlns:a16="http://schemas.microsoft.com/office/drawing/2014/main" id="{F42FE657-795C-8F4F-97A8-2C1829D3F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20" descr="tb_big-yelloy-flower">
              <a:extLst>
                <a:ext uri="{FF2B5EF4-FFF2-40B4-BE49-F238E27FC236}">
                  <a16:creationId xmlns:a16="http://schemas.microsoft.com/office/drawing/2014/main" id="{2C85B375-7708-B042-BBF5-45CF80D7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21" descr="gray-eyes">
              <a:extLst>
                <a:ext uri="{FF2B5EF4-FFF2-40B4-BE49-F238E27FC236}">
                  <a16:creationId xmlns:a16="http://schemas.microsoft.com/office/drawing/2014/main" id="{2724E2ED-A5C6-E643-8694-CE3E7D4C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1" descr="C:\Users\Admin\Desktop\Thực phẩm\Hinh anh\Thấp còi.jpg">
            <a:extLst>
              <a:ext uri="{FF2B5EF4-FFF2-40B4-BE49-F238E27FC236}">
                <a16:creationId xmlns:a16="http://schemas.microsoft.com/office/drawing/2014/main" id="{BF609C24-8EC8-9E46-9A3B-D396704E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394" y="1522503"/>
            <a:ext cx="4038600" cy="45720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9281176"/>
      </p:ext>
    </p:extLst>
  </p:cSld>
  <p:clrMapOvr>
    <a:masterClrMapping/>
  </p:clrMapOvr>
  <p:transition spd="slow">
    <p:push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6C8145F-C2B6-1C42-9EA7-245D8E1ABA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1981200" y="1"/>
            <a:ext cx="8229600" cy="6126163"/>
          </a:xfrm>
        </p:spPr>
        <p:txBody>
          <a:bodyPr/>
          <a:lstStyle/>
          <a:p>
            <a:pPr algn="ctr"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88AE46-ED54-3E43-BACC-35E503120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7467600" cy="715963"/>
          </a:xfrm>
        </p:spPr>
        <p:txBody>
          <a:bodyPr/>
          <a:lstStyle/>
          <a:p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béo phì – cân nặng cao hơn so với tuổi</a:t>
            </a:r>
            <a:endParaRPr lang="en-US" altLang="vi-VN"/>
          </a:p>
        </p:txBody>
      </p:sp>
      <p:grpSp>
        <p:nvGrpSpPr>
          <p:cNvPr id="27651" name="Group 9">
            <a:extLst>
              <a:ext uri="{FF2B5EF4-FFF2-40B4-BE49-F238E27FC236}">
                <a16:creationId xmlns:a16="http://schemas.microsoft.com/office/drawing/2014/main" id="{3615C5ED-AF0E-8B44-B654-DBD19D3180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37" y="237"/>
            <a:chExt cx="11670" cy="15270"/>
          </a:xfrm>
        </p:grpSpPr>
        <p:sp>
          <p:nvSpPr>
            <p:cNvPr id="27653" name="Line 10">
              <a:extLst>
                <a:ext uri="{FF2B5EF4-FFF2-40B4-BE49-F238E27FC236}">
                  <a16:creationId xmlns:a16="http://schemas.microsoft.com/office/drawing/2014/main" id="{DB9EA07A-9522-3642-8A2F-6039879CE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7654" name="Object 11">
              <a:extLst>
                <a:ext uri="{FF2B5EF4-FFF2-40B4-BE49-F238E27FC236}">
                  <a16:creationId xmlns:a16="http://schemas.microsoft.com/office/drawing/2014/main" id="{EDEA72AF-4490-D74D-9A3A-26CF2D345D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r:id="rId4" imgW="12776200" imgH="12738100" progId="">
                    <p:embed/>
                  </p:oleObj>
                </mc:Choice>
                <mc:Fallback>
                  <p:oleObj r:id="rId4" imgW="12776200" imgH="12738100" progId="">
                    <p:embed/>
                    <p:pic>
                      <p:nvPicPr>
                        <p:cNvPr id="27654" name="Object 11">
                          <a:extLst>
                            <a:ext uri="{FF2B5EF4-FFF2-40B4-BE49-F238E27FC236}">
                              <a16:creationId xmlns:a16="http://schemas.microsoft.com/office/drawing/2014/main" id="{EDEA72AF-4490-D74D-9A3A-26CF2D345D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12">
              <a:extLst>
                <a:ext uri="{FF2B5EF4-FFF2-40B4-BE49-F238E27FC236}">
                  <a16:creationId xmlns:a16="http://schemas.microsoft.com/office/drawing/2014/main" id="{476706A4-1B2B-DD41-B70E-F2E1E91D3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" r:id="rId6" imgW="19989800" imgH="18313400" progId="">
                    <p:embed/>
                  </p:oleObj>
                </mc:Choice>
                <mc:Fallback>
                  <p:oleObj r:id="rId6" imgW="19989800" imgH="18313400" progId="">
                    <p:embed/>
                    <p:pic>
                      <p:nvPicPr>
                        <p:cNvPr id="27655" name="Object 12">
                          <a:extLst>
                            <a:ext uri="{FF2B5EF4-FFF2-40B4-BE49-F238E27FC236}">
                              <a16:creationId xmlns:a16="http://schemas.microsoft.com/office/drawing/2014/main" id="{476706A4-1B2B-DD41-B70E-F2E1E91D3C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Line 13">
              <a:extLst>
                <a:ext uri="{FF2B5EF4-FFF2-40B4-BE49-F238E27FC236}">
                  <a16:creationId xmlns:a16="http://schemas.microsoft.com/office/drawing/2014/main" id="{DFA03A5B-EF96-4C47-9F45-45272B6C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57" name="Line 14">
              <a:extLst>
                <a:ext uri="{FF2B5EF4-FFF2-40B4-BE49-F238E27FC236}">
                  <a16:creationId xmlns:a16="http://schemas.microsoft.com/office/drawing/2014/main" id="{EF452D7E-8D0F-594A-85E2-89EDF0CE7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58" name="Picture 15" descr="tb_big-yelloy-flower">
              <a:extLst>
                <a:ext uri="{FF2B5EF4-FFF2-40B4-BE49-F238E27FC236}">
                  <a16:creationId xmlns:a16="http://schemas.microsoft.com/office/drawing/2014/main" id="{1A854EF1-83C4-104D-A2FA-A1F6B7BCB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6" descr="light-blue-rose-2">
              <a:extLst>
                <a:ext uri="{FF2B5EF4-FFF2-40B4-BE49-F238E27FC236}">
                  <a16:creationId xmlns:a16="http://schemas.microsoft.com/office/drawing/2014/main" id="{3B6FF428-E147-3B4F-9181-0A9C58286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7" descr="red-curves">
              <a:extLst>
                <a:ext uri="{FF2B5EF4-FFF2-40B4-BE49-F238E27FC236}">
                  <a16:creationId xmlns:a16="http://schemas.microsoft.com/office/drawing/2014/main" id="{747C0D6A-70C3-FF48-A1C2-08246C9B0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Line 18">
              <a:extLst>
                <a:ext uri="{FF2B5EF4-FFF2-40B4-BE49-F238E27FC236}">
                  <a16:creationId xmlns:a16="http://schemas.microsoft.com/office/drawing/2014/main" id="{D5F2ECE2-4D0E-9A45-9CC7-CE3EAB882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62" name="Picture 19" descr="light-blue-rose-2">
              <a:extLst>
                <a:ext uri="{FF2B5EF4-FFF2-40B4-BE49-F238E27FC236}">
                  <a16:creationId xmlns:a16="http://schemas.microsoft.com/office/drawing/2014/main" id="{EB8E6F16-6456-9A48-A072-F4162FD31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20" descr="tb_big-yelloy-flower">
              <a:extLst>
                <a:ext uri="{FF2B5EF4-FFF2-40B4-BE49-F238E27FC236}">
                  <a16:creationId xmlns:a16="http://schemas.microsoft.com/office/drawing/2014/main" id="{A072FAF0-BDF4-5343-B3E8-59EB9B32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21" descr="gray-eyes">
              <a:extLst>
                <a:ext uri="{FF2B5EF4-FFF2-40B4-BE49-F238E27FC236}">
                  <a16:creationId xmlns:a16="http://schemas.microsoft.com/office/drawing/2014/main" id="{28612A0B-76B1-C24E-B80C-B1628A489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C:\Users\Admin\Desktop\Thực phẩm\béo phì.jpg">
            <a:extLst>
              <a:ext uri="{FF2B5EF4-FFF2-40B4-BE49-F238E27FC236}">
                <a16:creationId xmlns:a16="http://schemas.microsoft.com/office/drawing/2014/main" id="{2E60C5A9-66B5-7642-B79C-CAE44423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600200"/>
            <a:ext cx="7086600" cy="44196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6912369"/>
      </p:ext>
    </p:extLst>
  </p:cSld>
  <p:clrMapOvr>
    <a:masterClrMapping/>
  </p:clrMapOvr>
  <p:transition spd="slow">
    <p:pull dir="l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extLst>
              <a:ext uri="{FF2B5EF4-FFF2-40B4-BE49-F238E27FC236}">
                <a16:creationId xmlns:a16="http://schemas.microsoft.com/office/drawing/2014/main" id="{867A6EDC-EEB0-5E4B-8B49-260E8171AFC4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10807197" y="4358237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15363" name="Group 84">
            <a:extLst>
              <a:ext uri="{FF2B5EF4-FFF2-40B4-BE49-F238E27FC236}">
                <a16:creationId xmlns:a16="http://schemas.microsoft.com/office/drawing/2014/main" id="{13E64CA4-160A-FB4F-A5E8-BE69026CA95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0795" y="4040523"/>
            <a:ext cx="2884488" cy="2838450"/>
            <a:chOff x="3936" y="-15"/>
            <a:chExt cx="1817" cy="1788"/>
          </a:xfrm>
        </p:grpSpPr>
        <p:pic>
          <p:nvPicPr>
            <p:cNvPr id="15405" name="Picture 85" descr="hoa-hong">
              <a:extLst>
                <a:ext uri="{FF2B5EF4-FFF2-40B4-BE49-F238E27FC236}">
                  <a16:creationId xmlns:a16="http://schemas.microsoft.com/office/drawing/2014/main" id="{CD8D443C-DE5B-DC48-A6D6-714A1F68B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86" descr="hoa-day">
              <a:extLst>
                <a:ext uri="{FF2B5EF4-FFF2-40B4-BE49-F238E27FC236}">
                  <a16:creationId xmlns:a16="http://schemas.microsoft.com/office/drawing/2014/main" id="{4D79B9C9-34DC-C449-863C-CCA40195F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87" descr="hoa-day">
              <a:extLst>
                <a:ext uri="{FF2B5EF4-FFF2-40B4-BE49-F238E27FC236}">
                  <a16:creationId xmlns:a16="http://schemas.microsoft.com/office/drawing/2014/main" id="{8F3C2A78-1B6A-1F47-9811-5FE3D643A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80">
            <a:extLst>
              <a:ext uri="{FF2B5EF4-FFF2-40B4-BE49-F238E27FC236}">
                <a16:creationId xmlns:a16="http://schemas.microsoft.com/office/drawing/2014/main" id="{40465E43-12F3-A249-9ECA-58D0CEEF749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66696" y="3990062"/>
            <a:ext cx="2884487" cy="2838450"/>
            <a:chOff x="3936" y="-15"/>
            <a:chExt cx="1817" cy="1788"/>
          </a:xfrm>
        </p:grpSpPr>
        <p:pic>
          <p:nvPicPr>
            <p:cNvPr id="15402" name="Picture 81" descr="hoa-hong">
              <a:extLst>
                <a:ext uri="{FF2B5EF4-FFF2-40B4-BE49-F238E27FC236}">
                  <a16:creationId xmlns:a16="http://schemas.microsoft.com/office/drawing/2014/main" id="{6BFAD99E-B627-BD41-8F1C-E2F589C0F3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82" descr="hoa-day">
              <a:extLst>
                <a:ext uri="{FF2B5EF4-FFF2-40B4-BE49-F238E27FC236}">
                  <a16:creationId xmlns:a16="http://schemas.microsoft.com/office/drawing/2014/main" id="{546BB9EA-54C4-3E40-B3B9-12BC0CB9F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83" descr="hoa-day">
              <a:extLst>
                <a:ext uri="{FF2B5EF4-FFF2-40B4-BE49-F238E27FC236}">
                  <a16:creationId xmlns:a16="http://schemas.microsoft.com/office/drawing/2014/main" id="{4B60DE6F-494D-504E-813E-DB9AB3FCD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Rectangle 17">
            <a:extLst>
              <a:ext uri="{FF2B5EF4-FFF2-40B4-BE49-F238E27FC236}">
                <a16:creationId xmlns:a16="http://schemas.microsoft.com/office/drawing/2014/main" id="{909155D6-B4EE-E040-B6A2-553746CC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090" name="AutoShape 18">
            <a:extLst>
              <a:ext uri="{FF2B5EF4-FFF2-40B4-BE49-F238E27FC236}">
                <a16:creationId xmlns:a16="http://schemas.microsoft.com/office/drawing/2014/main" id="{23E79462-98C2-D04F-836B-1E5595A6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08" y="49011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1" name="AutoShape 19">
            <a:extLst>
              <a:ext uri="{FF2B5EF4-FFF2-40B4-BE49-F238E27FC236}">
                <a16:creationId xmlns:a16="http://schemas.microsoft.com/office/drawing/2014/main" id="{00F31D38-60E5-4240-84DB-D1908E43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2" name="AutoShape 20">
            <a:extLst>
              <a:ext uri="{FF2B5EF4-FFF2-40B4-BE49-F238E27FC236}">
                <a16:creationId xmlns:a16="http://schemas.microsoft.com/office/drawing/2014/main" id="{B2DAA5ED-2CAF-C749-8A36-C69ACC72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070" y="381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3" name="AutoShape 21">
            <a:extLst>
              <a:ext uri="{FF2B5EF4-FFF2-40B4-BE49-F238E27FC236}">
                <a16:creationId xmlns:a16="http://schemas.microsoft.com/office/drawing/2014/main" id="{4E92FD9A-BA5A-634A-90D7-D0608107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55" y="109171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4" name="AutoShape 22">
            <a:extLst>
              <a:ext uri="{FF2B5EF4-FFF2-40B4-BE49-F238E27FC236}">
                <a16:creationId xmlns:a16="http://schemas.microsoft.com/office/drawing/2014/main" id="{72940699-2775-6944-9780-8A77E5FF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2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94092A81-42EA-3C48-A6A0-FEFC0396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6" name="AutoShape 24">
            <a:extLst>
              <a:ext uri="{FF2B5EF4-FFF2-40B4-BE49-F238E27FC236}">
                <a16:creationId xmlns:a16="http://schemas.microsoft.com/office/drawing/2014/main" id="{1A214C7B-3A4A-584A-9959-5D344399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05" y="4635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7" name="AutoShape 25">
            <a:extLst>
              <a:ext uri="{FF2B5EF4-FFF2-40B4-BE49-F238E27FC236}">
                <a16:creationId xmlns:a16="http://schemas.microsoft.com/office/drawing/2014/main" id="{5BC96B1B-980E-9848-AC61-AF19C273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083" y="5908202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98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0DB448DF-F73D-BF42-A63C-C94F360D9C7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45">
            <a:extLst>
              <a:ext uri="{FF2B5EF4-FFF2-40B4-BE49-F238E27FC236}">
                <a16:creationId xmlns:a16="http://schemas.microsoft.com/office/drawing/2014/main" id="{9D6D8A0C-5BFD-D046-925D-D3B7DC06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118" name="AutoShape 46">
            <a:extLst>
              <a:ext uri="{FF2B5EF4-FFF2-40B4-BE49-F238E27FC236}">
                <a16:creationId xmlns:a16="http://schemas.microsoft.com/office/drawing/2014/main" id="{01D28BA3-10F1-EF47-91E5-2482D754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29" y="56090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9" name="AutoShape 47">
            <a:extLst>
              <a:ext uri="{FF2B5EF4-FFF2-40B4-BE49-F238E27FC236}">
                <a16:creationId xmlns:a16="http://schemas.microsoft.com/office/drawing/2014/main" id="{A78410AE-F6F7-554C-8763-2C7C562A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0" name="AutoShape 48">
            <a:extLst>
              <a:ext uri="{FF2B5EF4-FFF2-40B4-BE49-F238E27FC236}">
                <a16:creationId xmlns:a16="http://schemas.microsoft.com/office/drawing/2014/main" id="{3AF57A4F-874D-1949-B4F8-B1A6244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804" y="16339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1" name="AutoShape 49">
            <a:extLst>
              <a:ext uri="{FF2B5EF4-FFF2-40B4-BE49-F238E27FC236}">
                <a16:creationId xmlns:a16="http://schemas.microsoft.com/office/drawing/2014/main" id="{18CF6420-FCE0-AD43-B662-430BBBFD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03" y="1909616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2" name="AutoShape 50">
            <a:extLst>
              <a:ext uri="{FF2B5EF4-FFF2-40B4-BE49-F238E27FC236}">
                <a16:creationId xmlns:a16="http://schemas.microsoft.com/office/drawing/2014/main" id="{33E0CD15-5705-A84C-84BD-212DA996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98" y="602012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3" name="AutoShape 51">
            <a:extLst>
              <a:ext uri="{FF2B5EF4-FFF2-40B4-BE49-F238E27FC236}">
                <a16:creationId xmlns:a16="http://schemas.microsoft.com/office/drawing/2014/main" id="{13398143-5A66-B94A-AD8B-47A249D5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810" y="144144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4" name="AutoShape 52">
            <a:extLst>
              <a:ext uri="{FF2B5EF4-FFF2-40B4-BE49-F238E27FC236}">
                <a16:creationId xmlns:a16="http://schemas.microsoft.com/office/drawing/2014/main" id="{B1020ABD-2DB8-AB4F-BF1D-1E2EE452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447" y="4272066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33659FEF-F5F3-2A40-B702-2C7835CA76F1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WordArt 31">
            <a:extLst>
              <a:ext uri="{FF2B5EF4-FFF2-40B4-BE49-F238E27FC236}">
                <a16:creationId xmlns:a16="http://schemas.microsoft.com/office/drawing/2014/main" id="{DBC82BD9-8DCC-3E46-BC5E-41E1AFB5BC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Bé cùng khám phá</a:t>
            </a:r>
          </a:p>
        </p:txBody>
      </p:sp>
      <p:sp>
        <p:nvSpPr>
          <p:cNvPr id="12320" name="AutoShape 32">
            <a:extLst>
              <a:ext uri="{FF2B5EF4-FFF2-40B4-BE49-F238E27FC236}">
                <a16:creationId xmlns:a16="http://schemas.microsoft.com/office/drawing/2014/main" id="{DFA586C7-B0D6-4E43-8EA4-EF40C9B69EBC}"/>
              </a:ext>
            </a:extLst>
          </p:cNvPr>
          <p:cNvSpPr>
            <a:spLocks noChangeArrowheads="1"/>
          </p:cNvSpPr>
          <p:nvPr/>
        </p:nvSpPr>
        <p:spPr bwMode="auto">
          <a:xfrm rot="1321383">
            <a:off x="853653" y="208312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1" name="AutoShape 33">
            <a:extLst>
              <a:ext uri="{FF2B5EF4-FFF2-40B4-BE49-F238E27FC236}">
                <a16:creationId xmlns:a16="http://schemas.microsoft.com/office/drawing/2014/main" id="{EE510A0F-7075-CC43-979F-92010112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1974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2" name="AutoShape 34">
            <a:extLst>
              <a:ext uri="{FF2B5EF4-FFF2-40B4-BE49-F238E27FC236}">
                <a16:creationId xmlns:a16="http://schemas.microsoft.com/office/drawing/2014/main" id="{BE6C7091-ABE2-DF42-BCC0-EBF269A948E0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566341" y="3042581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3" name="AutoShape 35">
            <a:extLst>
              <a:ext uri="{FF2B5EF4-FFF2-40B4-BE49-F238E27FC236}">
                <a16:creationId xmlns:a16="http://schemas.microsoft.com/office/drawing/2014/main" id="{7931B990-8C0F-8149-AA8B-6EF26D6286B2}"/>
              </a:ext>
            </a:extLst>
          </p:cNvPr>
          <p:cNvSpPr>
            <a:spLocks noChangeArrowheads="1"/>
          </p:cNvSpPr>
          <p:nvPr/>
        </p:nvSpPr>
        <p:spPr bwMode="auto">
          <a:xfrm rot="3484143">
            <a:off x="2259353" y="227735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id="{DC6ABC80-919F-6443-BDB4-B28B72A49654}"/>
              </a:ext>
            </a:extLst>
          </p:cNvPr>
          <p:cNvSpPr>
            <a:spLocks noChangeArrowheads="1"/>
          </p:cNvSpPr>
          <p:nvPr/>
        </p:nvSpPr>
        <p:spPr bwMode="auto">
          <a:xfrm rot="803135">
            <a:off x="10287997" y="3869093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5" name="AutoShape 37">
            <a:extLst>
              <a:ext uri="{FF2B5EF4-FFF2-40B4-BE49-F238E27FC236}">
                <a16:creationId xmlns:a16="http://schemas.microsoft.com/office/drawing/2014/main" id="{F39127F5-5EE1-B847-877E-D45C44CEE40D}"/>
              </a:ext>
            </a:extLst>
          </p:cNvPr>
          <p:cNvSpPr>
            <a:spLocks noChangeArrowheads="1"/>
          </p:cNvSpPr>
          <p:nvPr/>
        </p:nvSpPr>
        <p:spPr bwMode="auto">
          <a:xfrm rot="822630">
            <a:off x="9700731" y="4401021"/>
            <a:ext cx="1219200" cy="1219200"/>
          </a:xfrm>
          <a:prstGeom prst="star4">
            <a:avLst>
              <a:gd name="adj" fmla="val 20434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id="{F293B498-9CE9-DF40-B6F4-85745138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607" y="5171251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id="{C624F199-74C2-8141-A3E5-AD91EB8D8BEC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10427576" y="5310599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5394" name="Group 84">
            <a:extLst>
              <a:ext uri="{FF2B5EF4-FFF2-40B4-BE49-F238E27FC236}">
                <a16:creationId xmlns:a16="http://schemas.microsoft.com/office/drawing/2014/main" id="{22394D65-00D2-2F47-97EB-EC0B6D55E3D8}"/>
              </a:ext>
            </a:extLst>
          </p:cNvPr>
          <p:cNvGrpSpPr>
            <a:grpSpLocks/>
          </p:cNvGrpSpPr>
          <p:nvPr/>
        </p:nvGrpSpPr>
        <p:grpSpPr bwMode="auto">
          <a:xfrm>
            <a:off x="9307513" y="-37367"/>
            <a:ext cx="2884487" cy="2838450"/>
            <a:chOff x="3936" y="-15"/>
            <a:chExt cx="1817" cy="1788"/>
          </a:xfrm>
        </p:grpSpPr>
        <p:pic>
          <p:nvPicPr>
            <p:cNvPr id="15399" name="Picture 85" descr="hoa-hong">
              <a:extLst>
                <a:ext uri="{FF2B5EF4-FFF2-40B4-BE49-F238E27FC236}">
                  <a16:creationId xmlns:a16="http://schemas.microsoft.com/office/drawing/2014/main" id="{D7B0CA71-EB2B-6A4B-BB83-3BC41D2785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86" descr="hoa-day">
              <a:extLst>
                <a:ext uri="{FF2B5EF4-FFF2-40B4-BE49-F238E27FC236}">
                  <a16:creationId xmlns:a16="http://schemas.microsoft.com/office/drawing/2014/main" id="{4CF4EFE3-2BB2-0B44-BD3D-B4F8F5019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87" descr="hoa-day">
              <a:extLst>
                <a:ext uri="{FF2B5EF4-FFF2-40B4-BE49-F238E27FC236}">
                  <a16:creationId xmlns:a16="http://schemas.microsoft.com/office/drawing/2014/main" id="{034E413E-1B39-1F4E-88AD-CA614A61C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5" name="Group 84">
            <a:extLst>
              <a:ext uri="{FF2B5EF4-FFF2-40B4-BE49-F238E27FC236}">
                <a16:creationId xmlns:a16="http://schemas.microsoft.com/office/drawing/2014/main" id="{85711B09-D39A-5141-86D3-D25143E4334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7461" y="23019"/>
            <a:ext cx="2884488" cy="2838450"/>
            <a:chOff x="3936" y="-15"/>
            <a:chExt cx="1817" cy="1788"/>
          </a:xfrm>
        </p:grpSpPr>
        <p:pic>
          <p:nvPicPr>
            <p:cNvPr id="15396" name="Picture 85" descr="hoa-hong">
              <a:extLst>
                <a:ext uri="{FF2B5EF4-FFF2-40B4-BE49-F238E27FC236}">
                  <a16:creationId xmlns:a16="http://schemas.microsoft.com/office/drawing/2014/main" id="{B1F126ED-6362-2042-9E29-67CFEAB89F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86" descr="hoa-day">
              <a:extLst>
                <a:ext uri="{FF2B5EF4-FFF2-40B4-BE49-F238E27FC236}">
                  <a16:creationId xmlns:a16="http://schemas.microsoft.com/office/drawing/2014/main" id="{A2DBDD17-D24E-F645-B9D0-4C9E1CD77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87" descr="hoa-day">
              <a:extLst>
                <a:ext uri="{FF2B5EF4-FFF2-40B4-BE49-F238E27FC236}">
                  <a16:creationId xmlns:a16="http://schemas.microsoft.com/office/drawing/2014/main" id="{F62DB007-EDC9-E847-AF01-B8B6C33C1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4361800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" fill="hold"/>
                                        <p:tgtEl>
                                          <p:spTgt spid="3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3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3077" grpId="0" animBg="1" autoUpdateAnimBg="0"/>
      <p:bldP spid="3090" grpId="0" animBg="1" autoUpdateAnimBg="0"/>
      <p:bldP spid="3091" grpId="0" animBg="1" autoUpdateAnimBg="0"/>
      <p:bldP spid="3092" grpId="0" animBg="1" autoUpdateAnimBg="0"/>
      <p:bldP spid="3093" grpId="0" animBg="1" autoUpdateAnimBg="0"/>
      <p:bldP spid="3094" grpId="0" animBg="1" autoUpdateAnimBg="0"/>
      <p:bldP spid="3095" grpId="0" animBg="1" autoUpdateAnimBg="0"/>
      <p:bldP spid="3096" grpId="0" animBg="1" autoUpdateAnimBg="0"/>
      <p:bldP spid="3097" grpId="0" animBg="1" autoUpdateAnimBg="0"/>
      <p:bldP spid="3118" grpId="0" animBg="1" autoUpdateAnimBg="0"/>
      <p:bldP spid="3119" grpId="0" animBg="1" autoUpdateAnimBg="0"/>
      <p:bldP spid="3120" grpId="0" animBg="1" autoUpdateAnimBg="0"/>
      <p:bldP spid="3121" grpId="0" animBg="1" autoUpdateAnimBg="0"/>
      <p:bldP spid="3122" grpId="0" animBg="1" autoUpdateAnimBg="0"/>
      <p:bldP spid="3123" grpId="0" animBg="1" autoUpdateAnimBg="0"/>
      <p:bldP spid="312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309AE-0F1A-684D-8FC6-FCBE9D47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661"/>
          </a:xfrm>
          <a:prstGeom prst="rect">
            <a:avLst/>
          </a:prstGeom>
        </p:spPr>
      </p:pic>
      <p:pic>
        <p:nvPicPr>
          <p:cNvPr id="6" name="Picture 5" descr="A child in a yellow dress&#10;&#10;Description automatically generated">
            <a:extLst>
              <a:ext uri="{FF2B5EF4-FFF2-40B4-BE49-F238E27FC236}">
                <a16:creationId xmlns:a16="http://schemas.microsoft.com/office/drawing/2014/main" id="{5DE572E4-402F-4E17-BD02-C6DE15326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1676400"/>
            <a:ext cx="79248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0AC443CC-5672-504C-AA1D-4D562E48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0"/>
            <a:ext cx="871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 i="1">
                <a:solidFill>
                  <a:srgbClr val="FFFF66"/>
                </a:solidFill>
                <a:latin typeface="Arial" panose="020B0604020202020204" pitchFamily="34" charset="0"/>
              </a:rPr>
              <a:t>Hãy tìm thực phẩm giàu chất đạm đưa vào ô vuông</a:t>
            </a:r>
          </a:p>
        </p:txBody>
      </p:sp>
      <p:pic>
        <p:nvPicPr>
          <p:cNvPr id="36869" name="Picture 5" descr="09a">
            <a:extLst>
              <a:ext uri="{FF2B5EF4-FFF2-40B4-BE49-F238E27FC236}">
                <a16:creationId xmlns:a16="http://schemas.microsoft.com/office/drawing/2014/main" id="{933D202D-B5EB-4244-9906-C88B60A6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9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banh%20mi">
            <a:extLst>
              <a:ext uri="{FF2B5EF4-FFF2-40B4-BE49-F238E27FC236}">
                <a16:creationId xmlns:a16="http://schemas.microsoft.com/office/drawing/2014/main" id="{AD74CCC9-84D5-494F-B5CC-C19CC643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48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55195335-hanhdtthoaqua1">
            <a:extLst>
              <a:ext uri="{FF2B5EF4-FFF2-40B4-BE49-F238E27FC236}">
                <a16:creationId xmlns:a16="http://schemas.microsoft.com/office/drawing/2014/main" id="{EF460CD4-0DAE-D64C-BDF7-B9C35456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>
            <a:extLst>
              <a:ext uri="{FF2B5EF4-FFF2-40B4-BE49-F238E27FC236}">
                <a16:creationId xmlns:a16="http://schemas.microsoft.com/office/drawing/2014/main" id="{E9EE0E82-FFC7-7C47-9322-870B179D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76600"/>
            <a:ext cx="26670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873" name="Picture 9" descr="ca%20chep">
            <a:extLst>
              <a:ext uri="{FF2B5EF4-FFF2-40B4-BE49-F238E27FC236}">
                <a16:creationId xmlns:a16="http://schemas.microsoft.com/office/drawing/2014/main" id="{F96A08FE-9A0A-3847-AC5A-65322501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574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375 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8 L 2.77556E-17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222 L 2.5E-6 1.1111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215E-6 L 0.025 -0.027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675F7FE8-B6C1-3243-AFFC-2AFA5BBC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533400"/>
            <a:ext cx="879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Hãy tìm thực phẩm giàu chất béo </a:t>
            </a:r>
            <a:b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đưa vào hình tròn</a:t>
            </a:r>
          </a:p>
        </p:txBody>
      </p:sp>
      <p:pic>
        <p:nvPicPr>
          <p:cNvPr id="37893" name="Picture 5" descr="ca%20chua">
            <a:extLst>
              <a:ext uri="{FF2B5EF4-FFF2-40B4-BE49-F238E27FC236}">
                <a16:creationId xmlns:a16="http://schemas.microsoft.com/office/drawing/2014/main" id="{F4EE2174-B4E9-CD42-BDB2-5E048E51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667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Meo-nuong-ga-2">
            <a:extLst>
              <a:ext uri="{FF2B5EF4-FFF2-40B4-BE49-F238E27FC236}">
                <a16:creationId xmlns:a16="http://schemas.microsoft.com/office/drawing/2014/main" id="{28538158-FC33-FB44-BB5E-4FF3EB31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1"/>
            <a:ext cx="2819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bensweb">
            <a:extLst>
              <a:ext uri="{FF2B5EF4-FFF2-40B4-BE49-F238E27FC236}">
                <a16:creationId xmlns:a16="http://schemas.microsoft.com/office/drawing/2014/main" id="{B9E366B6-05DE-BF4C-A763-AF452AFD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0511200828gao5">
            <a:extLst>
              <a:ext uri="{FF2B5EF4-FFF2-40B4-BE49-F238E27FC236}">
                <a16:creationId xmlns:a16="http://schemas.microsoft.com/office/drawing/2014/main" id="{19CED94A-24F2-6440-9E9E-B2D8CD36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1"/>
            <a:ext cx="2362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9">
            <a:extLst>
              <a:ext uri="{FF2B5EF4-FFF2-40B4-BE49-F238E27FC236}">
                <a16:creationId xmlns:a16="http://schemas.microsoft.com/office/drawing/2014/main" id="{934EE99E-E530-BB43-A2E0-6172873B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2" y="22098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14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1415E-6 L 0.0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3.33333E-6 9.70874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47 L 0.4875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7171E-6 L -0.00833 -0.022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7BD1EDC3-3E94-A64B-940F-FD2EA136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 i="1">
                <a:solidFill>
                  <a:srgbClr val="FF0000"/>
                </a:solidFill>
                <a:latin typeface="Arial" panose="020B0604020202020204" pitchFamily="34" charset="0"/>
              </a:rPr>
              <a:t>Hãy tìm thực phẩm giàu Vitamin &amp; chất khoáng đưa vào hình chữ nhật</a:t>
            </a:r>
          </a:p>
        </p:txBody>
      </p:sp>
      <p:pic>
        <p:nvPicPr>
          <p:cNvPr id="38917" name="Picture 5" descr="677616487_carot%20-%20TBYS">
            <a:extLst>
              <a:ext uri="{FF2B5EF4-FFF2-40B4-BE49-F238E27FC236}">
                <a16:creationId xmlns:a16="http://schemas.microsoft.com/office/drawing/2014/main" id="{15B2D49D-370F-C049-B178-8E532151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000" r="13333" b="3999"/>
          <a:stretch>
            <a:fillRect/>
          </a:stretch>
        </p:blipFill>
        <p:spPr bwMode="auto">
          <a:xfrm>
            <a:off x="17526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213976762520702_file">
            <a:extLst>
              <a:ext uri="{FF2B5EF4-FFF2-40B4-BE49-F238E27FC236}">
                <a16:creationId xmlns:a16="http://schemas.microsoft.com/office/drawing/2014/main" id="{DE50C4AF-25D0-ED44-88B3-0749D119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7825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99781239771603">
            <a:extLst>
              <a:ext uri="{FF2B5EF4-FFF2-40B4-BE49-F238E27FC236}">
                <a16:creationId xmlns:a16="http://schemas.microsoft.com/office/drawing/2014/main" id="{F1A9EE4F-A6CC-7449-A85D-72E0AC63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11058600-DSC_0170">
            <a:extLst>
              <a:ext uri="{FF2B5EF4-FFF2-40B4-BE49-F238E27FC236}">
                <a16:creationId xmlns:a16="http://schemas.microsoft.com/office/drawing/2014/main" id="{FA47FE8A-5B53-1C48-AF4B-58C18490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30305"/>
              </a:clrFrom>
              <a:clrTo>
                <a:srgbClr val="03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5781"/>
            <a:ext cx="2590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9">
            <a:extLst>
              <a:ext uri="{FF2B5EF4-FFF2-40B4-BE49-F238E27FC236}">
                <a16:creationId xmlns:a16="http://schemas.microsoft.com/office/drawing/2014/main" id="{9DFBC565-AE04-3D4D-8CB8-C45324B5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095500"/>
            <a:ext cx="2590800" cy="3581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122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 L 0.5875 0.1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70874E-7 L 0.025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1667 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78A62C4-D85E-4B44-BA0F-2B0F53AB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4638"/>
            <a:ext cx="902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chemeClr val="accent2"/>
                </a:solidFill>
                <a:latin typeface="Arial" panose="020B0604020202020204" pitchFamily="34" charset="0"/>
              </a:rPr>
              <a:t>Hãy tìm thực phẩm giàu chất bột đường đưa vào hình tam giác</a:t>
            </a:r>
          </a:p>
        </p:txBody>
      </p:sp>
      <p:pic>
        <p:nvPicPr>
          <p:cNvPr id="39941" name="Picture 5" descr="04khquactm">
            <a:extLst>
              <a:ext uri="{FF2B5EF4-FFF2-40B4-BE49-F238E27FC236}">
                <a16:creationId xmlns:a16="http://schemas.microsoft.com/office/drawing/2014/main" id="{6CF9CC02-A292-6C48-B3DA-BBB4AAF8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3062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bagette_1">
            <a:extLst>
              <a:ext uri="{FF2B5EF4-FFF2-40B4-BE49-F238E27FC236}">
                <a16:creationId xmlns:a16="http://schemas.microsoft.com/office/drawing/2014/main" id="{CE2CF657-0375-0349-B240-043E4613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200903111822143">
            <a:extLst>
              <a:ext uri="{FF2B5EF4-FFF2-40B4-BE49-F238E27FC236}">
                <a16:creationId xmlns:a16="http://schemas.microsoft.com/office/drawing/2014/main" id="{2F7DA8CD-00CD-DF41-9510-DB804929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3962400" y="170021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8">
            <a:extLst>
              <a:ext uri="{FF2B5EF4-FFF2-40B4-BE49-F238E27FC236}">
                <a16:creationId xmlns:a16="http://schemas.microsoft.com/office/drawing/2014/main" id="{C130D503-19DD-0340-AD68-A23E6691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4191000" cy="3810000"/>
          </a:xfrm>
          <a:prstGeom prst="flowChartExtra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9945" name="Picture 9" descr="53">
            <a:extLst>
              <a:ext uri="{FF2B5EF4-FFF2-40B4-BE49-F238E27FC236}">
                <a16:creationId xmlns:a16="http://schemas.microsoft.com/office/drawing/2014/main" id="{B200F3EC-BB2A-C248-894F-F34352AA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1247775" y="4724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5E-6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1667 0.0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3333 L -3.75E-6 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5 L 0.26875 -0.183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3CE52-7F22-924A-920F-76358E70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45770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8C4E5-C5B4-1743-9B98-14F64E1E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85800"/>
            <a:ext cx="36576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76436-1B00-4D41-B271-C5EF3B0CB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60580"/>
            <a:ext cx="3467100" cy="49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8" descr="Picture1bupbe8">
            <a:extLst>
              <a:ext uri="{FF2B5EF4-FFF2-40B4-BE49-F238E27FC236}">
                <a16:creationId xmlns:a16="http://schemas.microsoft.com/office/drawing/2014/main" id="{34BF4512-206D-F846-8DBA-8184B33A20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EB3F553B-CC34-9A43-A1A9-750A4A40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00"/>
                </a:solidFill>
              </a:rPr>
              <a:t>Bé cần gì để lớn lên</a:t>
            </a:r>
          </a:p>
        </p:txBody>
      </p:sp>
      <p:pic>
        <p:nvPicPr>
          <p:cNvPr id="13316" name="Picture 47" descr="755219ckwns085ks">
            <a:extLst>
              <a:ext uri="{FF2B5EF4-FFF2-40B4-BE49-F238E27FC236}">
                <a16:creationId xmlns:a16="http://schemas.microsoft.com/office/drawing/2014/main" id="{54A84FD7-285B-0B41-A377-103B80BC9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9537" y="-83838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7" descr="755219ckwns085ks">
            <a:extLst>
              <a:ext uri="{FF2B5EF4-FFF2-40B4-BE49-F238E27FC236}">
                <a16:creationId xmlns:a16="http://schemas.microsoft.com/office/drawing/2014/main" id="{FB8E6322-D374-4640-BF4C-54108317A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3737" y="-78581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>
            <a:extLst>
              <a:ext uri="{FF2B5EF4-FFF2-40B4-BE49-F238E27FC236}">
                <a16:creationId xmlns:a16="http://schemas.microsoft.com/office/drawing/2014/main" id="{80BEBECD-F868-5F4B-8636-5392ACF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708" y="51816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>
            <a:extLst>
              <a:ext uri="{FF2B5EF4-FFF2-40B4-BE49-F238E27FC236}">
                <a16:creationId xmlns:a16="http://schemas.microsoft.com/office/drawing/2014/main" id="{06E5CB84-FDED-B949-B740-90EA6440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4">
            <a:extLst>
              <a:ext uri="{FF2B5EF4-FFF2-40B4-BE49-F238E27FC236}">
                <a16:creationId xmlns:a16="http://schemas.microsoft.com/office/drawing/2014/main" id="{A1481583-3637-954C-B954-E39BEABE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73508" y="-11113"/>
            <a:ext cx="14478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5">
            <a:extLst>
              <a:ext uri="{FF2B5EF4-FFF2-40B4-BE49-F238E27FC236}">
                <a16:creationId xmlns:a16="http://schemas.microsoft.com/office/drawing/2014/main" id="{BF2217E8-FD2A-DC44-B962-2C5351A6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0"/>
            <a:ext cx="996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50093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78C68D-B96D-9C43-89B1-6620024A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000">
                <a:solidFill>
                  <a:srgbClr val="0000FF"/>
                </a:solidFill>
              </a:rPr>
              <a:t>Ăn uống đủ chất dinh dưỡng</a:t>
            </a:r>
          </a:p>
        </p:txBody>
      </p:sp>
      <p:pic>
        <p:nvPicPr>
          <p:cNvPr id="6147" name="Picture 3" descr="tu_an">
            <a:extLst>
              <a:ext uri="{FF2B5EF4-FFF2-40B4-BE49-F238E27FC236}">
                <a16:creationId xmlns:a16="http://schemas.microsoft.com/office/drawing/2014/main" id="{5863E798-FA80-0E47-A42B-96822771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705600" cy="419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3" descr="11">
            <a:extLst>
              <a:ext uri="{FF2B5EF4-FFF2-40B4-BE49-F238E27FC236}">
                <a16:creationId xmlns:a16="http://schemas.microsoft.com/office/drawing/2014/main" id="{801E4EBF-3378-9549-A762-946ED5DC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2347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§Ëu t­¬ng">
            <a:extLst>
              <a:ext uri="{FF2B5EF4-FFF2-40B4-BE49-F238E27FC236}">
                <a16:creationId xmlns:a16="http://schemas.microsoft.com/office/drawing/2014/main" id="{CE925243-DCD0-9749-8912-0DBD5FD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1080294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on cá">
            <a:extLst>
              <a:ext uri="{FF2B5EF4-FFF2-40B4-BE49-F238E27FC236}">
                <a16:creationId xmlns:a16="http://schemas.microsoft.com/office/drawing/2014/main" id="{87EAB829-5730-BC4D-8F7B-2524FDD6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93152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Thịt gà">
            <a:extLst>
              <a:ext uri="{FF2B5EF4-FFF2-40B4-BE49-F238E27FC236}">
                <a16:creationId xmlns:a16="http://schemas.microsoft.com/office/drawing/2014/main" id="{3600DC9D-7C43-FB42-AFD7-1B32810B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3" y="2438400"/>
            <a:ext cx="1676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ươn">
            <a:extLst>
              <a:ext uri="{FF2B5EF4-FFF2-40B4-BE49-F238E27FC236}">
                <a16:creationId xmlns:a16="http://schemas.microsoft.com/office/drawing/2014/main" id="{ADF8BDD7-CE3E-A04A-B2D3-A26F2A3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181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hịt bò">
            <a:extLst>
              <a:ext uri="{FF2B5EF4-FFF2-40B4-BE49-F238E27FC236}">
                <a16:creationId xmlns:a16="http://schemas.microsoft.com/office/drawing/2014/main" id="{BB68C2AD-82FB-AF4D-985D-C8621164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19662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ua">
            <a:extLst>
              <a:ext uri="{FF2B5EF4-FFF2-40B4-BE49-F238E27FC236}">
                <a16:creationId xmlns:a16="http://schemas.microsoft.com/office/drawing/2014/main" id="{540632F6-0C61-194F-81AD-19C9373D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31" y="5250596"/>
            <a:ext cx="24336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«m1">
            <a:extLst>
              <a:ext uri="{FF2B5EF4-FFF2-40B4-BE49-F238E27FC236}">
                <a16:creationId xmlns:a16="http://schemas.microsoft.com/office/drawing/2014/main" id="{C06BD38E-2E16-1640-AA66-B88E78EC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43212"/>
            <a:ext cx="25146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11">
            <a:extLst>
              <a:ext uri="{FF2B5EF4-FFF2-40B4-BE49-F238E27FC236}">
                <a16:creationId xmlns:a16="http://schemas.microsoft.com/office/drawing/2014/main" id="{5068D0EF-19C9-224E-91E4-661B934F4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6096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ĐẠM</a:t>
            </a:r>
          </a:p>
        </p:txBody>
      </p:sp>
      <p:pic>
        <p:nvPicPr>
          <p:cNvPr id="12" name="Picture 12" descr="C:\Users\Admin\Desktop\Thực phẩm\trứng.jpg">
            <a:extLst>
              <a:ext uri="{FF2B5EF4-FFF2-40B4-BE49-F238E27FC236}">
                <a16:creationId xmlns:a16="http://schemas.microsoft.com/office/drawing/2014/main" id="{6616DA9B-C7BC-7D43-B9E4-75D36FB7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27" y="999821"/>
            <a:ext cx="2063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\Desktop\Thực phẩm\đậu phụ (1).jpg">
            <a:extLst>
              <a:ext uri="{FF2B5EF4-FFF2-40B4-BE49-F238E27FC236}">
                <a16:creationId xmlns:a16="http://schemas.microsoft.com/office/drawing/2014/main" id="{135C52D3-7842-6646-AA7C-FCAA1D82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206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8414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¾p Ng«">
            <a:extLst>
              <a:ext uri="{FF2B5EF4-FFF2-40B4-BE49-F238E27FC236}">
                <a16:creationId xmlns:a16="http://schemas.microsoft.com/office/drawing/2014/main" id="{569888AE-3EA0-5746-9669-39A43602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1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ánh quy">
            <a:extLst>
              <a:ext uri="{FF2B5EF4-FFF2-40B4-BE49-F238E27FC236}">
                <a16:creationId xmlns:a16="http://schemas.microsoft.com/office/drawing/2014/main" id="{AEC07559-CD1A-964D-9863-FBE89F8B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358"/>
            <a:ext cx="2133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ñ khoai t©y">
            <a:extLst>
              <a:ext uri="{FF2B5EF4-FFF2-40B4-BE49-F238E27FC236}">
                <a16:creationId xmlns:a16="http://schemas.microsoft.com/office/drawing/2014/main" id="{FE76BE2A-476D-9B47-944A-CBF6A619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060">
            <a:off x="1068387" y="4152900"/>
            <a:ext cx="1673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ñ s¾n">
            <a:extLst>
              <a:ext uri="{FF2B5EF4-FFF2-40B4-BE49-F238E27FC236}">
                <a16:creationId xmlns:a16="http://schemas.microsoft.com/office/drawing/2014/main" id="{CC827185-0442-AC47-88C7-3F9C9811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56">
            <a:off x="9387165" y="4046158"/>
            <a:ext cx="1719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¹o">
            <a:extLst>
              <a:ext uri="{FF2B5EF4-FFF2-40B4-BE49-F238E27FC236}">
                <a16:creationId xmlns:a16="http://schemas.microsoft.com/office/drawing/2014/main" id="{1EF5CD8A-F4AF-3F40-B4BC-4CEDFB23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5" y="1583836"/>
            <a:ext cx="2057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Mú t«m">
            <a:extLst>
              <a:ext uri="{FF2B5EF4-FFF2-40B4-BE49-F238E27FC236}">
                <a16:creationId xmlns:a16="http://schemas.microsoft.com/office/drawing/2014/main" id="{64BBDA48-B73E-E443-810C-CCCC2ABD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32" y="1278060"/>
            <a:ext cx="1828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KHoai t©y">
            <a:extLst>
              <a:ext uri="{FF2B5EF4-FFF2-40B4-BE49-F238E27FC236}">
                <a16:creationId xmlns:a16="http://schemas.microsoft.com/office/drawing/2014/main" id="{78531BBA-770B-6A4F-B663-797AAF02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362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0">
            <a:extLst>
              <a:ext uri="{FF2B5EF4-FFF2-40B4-BE49-F238E27FC236}">
                <a16:creationId xmlns:a16="http://schemas.microsoft.com/office/drawing/2014/main" id="{9F468C60-C9A4-2641-A965-E871572A6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9149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BỘT- ĐƯỜNG</a:t>
            </a:r>
          </a:p>
        </p:txBody>
      </p:sp>
      <p:pic>
        <p:nvPicPr>
          <p:cNvPr id="12" name="Picture 13" descr="C:\Users\Admin\Desktop\Thực phẩm\bánh mỳ.jpg">
            <a:extLst>
              <a:ext uri="{FF2B5EF4-FFF2-40B4-BE49-F238E27FC236}">
                <a16:creationId xmlns:a16="http://schemas.microsoft.com/office/drawing/2014/main" id="{21993D47-44BC-3744-8D0F-7ECCD094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33" y="4408243"/>
            <a:ext cx="20574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79735"/>
      </p:ext>
    </p:extLst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i dầu ăn">
            <a:extLst>
              <a:ext uri="{FF2B5EF4-FFF2-40B4-BE49-F238E27FC236}">
                <a16:creationId xmlns:a16="http://schemas.microsoft.com/office/drawing/2014/main" id="{9BDED46D-8899-C748-89F1-C89584BF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36" y="971550"/>
            <a:ext cx="1641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65F6FDCF-899A-664C-82AB-791E70A788D5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39160"/>
            <a:ext cx="2819400" cy="2209800"/>
            <a:chOff x="1488" y="1728"/>
            <a:chExt cx="1296" cy="888"/>
          </a:xfrm>
        </p:grpSpPr>
        <p:pic>
          <p:nvPicPr>
            <p:cNvPr id="17417" name="Picture 4" descr="Đĩa 1">
              <a:extLst>
                <a:ext uri="{FF2B5EF4-FFF2-40B4-BE49-F238E27FC236}">
                  <a16:creationId xmlns:a16="http://schemas.microsoft.com/office/drawing/2014/main" id="{24E1F721-F838-1E47-981E-1401C6852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28"/>
              <a:ext cx="129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5" descr="Mỡ">
              <a:extLst>
                <a:ext uri="{FF2B5EF4-FFF2-40B4-BE49-F238E27FC236}">
                  <a16:creationId xmlns:a16="http://schemas.microsoft.com/office/drawing/2014/main" id="{0E27B03F-5FB3-FA4A-811A-007EE953F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40"/>
              <a:ext cx="83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o m¸t">
            <a:extLst>
              <a:ext uri="{FF2B5EF4-FFF2-40B4-BE49-F238E27FC236}">
                <a16:creationId xmlns:a16="http://schemas.microsoft.com/office/drawing/2014/main" id="{C8E8D887-A3E7-5E48-883E-43DAA472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116205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3BDF7267-C016-F34A-9433-721BF7DCB42E}"/>
              </a:ext>
            </a:extLst>
          </p:cNvPr>
          <p:cNvGrpSpPr>
            <a:grpSpLocks/>
          </p:cNvGrpSpPr>
          <p:nvPr/>
        </p:nvGrpSpPr>
        <p:grpSpPr bwMode="auto">
          <a:xfrm>
            <a:off x="5155848" y="4322887"/>
            <a:ext cx="2895600" cy="2133600"/>
            <a:chOff x="0" y="2688"/>
            <a:chExt cx="1488" cy="974"/>
          </a:xfrm>
        </p:grpSpPr>
        <p:pic>
          <p:nvPicPr>
            <p:cNvPr id="17415" name="Picture 8" descr="§Üa 1">
              <a:extLst>
                <a:ext uri="{FF2B5EF4-FFF2-40B4-BE49-F238E27FC236}">
                  <a16:creationId xmlns:a16="http://schemas.microsoft.com/office/drawing/2014/main" id="{1DF23383-A507-6547-9DAB-E635BF5A5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4"/>
              <a:ext cx="1488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B¬">
              <a:extLst>
                <a:ext uri="{FF2B5EF4-FFF2-40B4-BE49-F238E27FC236}">
                  <a16:creationId xmlns:a16="http://schemas.microsoft.com/office/drawing/2014/main" id="{6F4C2597-2FFB-A04E-B638-F66113A6D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2688"/>
              <a:ext cx="870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4" name="Picture 10" descr="L¹c">
            <a:extLst>
              <a:ext uri="{FF2B5EF4-FFF2-40B4-BE49-F238E27FC236}">
                <a16:creationId xmlns:a16="http://schemas.microsoft.com/office/drawing/2014/main" id="{50877A22-0966-404E-80BC-719FCDE4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23" y="1468313"/>
            <a:ext cx="2895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11">
            <a:extLst>
              <a:ext uri="{FF2B5EF4-FFF2-40B4-BE49-F238E27FC236}">
                <a16:creationId xmlns:a16="http://schemas.microsoft.com/office/drawing/2014/main" id="{15948675-2507-4441-A72B-FBACD2CE83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81000"/>
            <a:ext cx="44196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BÉO</a:t>
            </a:r>
          </a:p>
        </p:txBody>
      </p:sp>
    </p:spTree>
    <p:extLst>
      <p:ext uri="{BB962C8B-B14F-4D97-AF65-F5344CB8AC3E}">
        <p14:creationId xmlns:p14="http://schemas.microsoft.com/office/powerpoint/2010/main" val="3466499015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">
            <a:extLst>
              <a:ext uri="{FF2B5EF4-FFF2-40B4-BE49-F238E27FC236}">
                <a16:creationId xmlns:a16="http://schemas.microsoft.com/office/drawing/2014/main" id="{B31A36F4-99ED-514C-A8FD-DD95D313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2438400" cy="1524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9219" name="WordArt 3">
            <a:extLst>
              <a:ext uri="{FF2B5EF4-FFF2-40B4-BE49-F238E27FC236}">
                <a16:creationId xmlns:a16="http://schemas.microsoft.com/office/drawing/2014/main" id="{CD57F784-2D0A-3545-9DDB-17D1C1777C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6629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VITAMIN VÀ MUỐI KHOÁNG</a:t>
            </a:r>
          </a:p>
        </p:txBody>
      </p:sp>
      <p:pic>
        <p:nvPicPr>
          <p:cNvPr id="9220" name="Picture 4" descr="yyyyyyyyyyyyyyyy">
            <a:extLst>
              <a:ext uri="{FF2B5EF4-FFF2-40B4-BE49-F238E27FC236}">
                <a16:creationId xmlns:a16="http://schemas.microsoft.com/office/drawing/2014/main" id="{6468C1A5-8E97-5849-BEB4-D5DE9E11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9225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ANd9GcTbRKAbI2nXW6wAkXY24VPXwrOEPFx8HH_IP2t2OyIVKDPvxfLt">
            <a:extLst>
              <a:ext uri="{FF2B5EF4-FFF2-40B4-BE49-F238E27FC236}">
                <a16:creationId xmlns:a16="http://schemas.microsoft.com/office/drawing/2014/main" id="{927F63A0-FB88-AB4A-A353-70E66F76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1825"/>
            <a:ext cx="2209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266587043-rau-xanh2">
            <a:extLst>
              <a:ext uri="{FF2B5EF4-FFF2-40B4-BE49-F238E27FC236}">
                <a16:creationId xmlns:a16="http://schemas.microsoft.com/office/drawing/2014/main" id="{AC28F956-B585-E24E-A2B2-884D2F9C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2" y="4447809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6">
            <a:extLst>
              <a:ext uri="{FF2B5EF4-FFF2-40B4-BE49-F238E27FC236}">
                <a16:creationId xmlns:a16="http://schemas.microsoft.com/office/drawing/2014/main" id="{BFE37FCD-EC0C-D14C-A5E9-A62AE0B3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417027"/>
            <a:ext cx="2936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55168100-hanhdttdautuong">
            <a:extLst>
              <a:ext uri="{FF2B5EF4-FFF2-40B4-BE49-F238E27FC236}">
                <a16:creationId xmlns:a16="http://schemas.microsoft.com/office/drawing/2014/main" id="{C71C1ADD-265C-E04A-92C5-4DD3CB51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ANd9GcT5CoU-334av1_5ufpIYTcVF3zIC84VmqgNU9praRx_9QsRPeRq">
            <a:extLst>
              <a:ext uri="{FF2B5EF4-FFF2-40B4-BE49-F238E27FC236}">
                <a16:creationId xmlns:a16="http://schemas.microsoft.com/office/drawing/2014/main" id="{6798DBAC-C0D7-8448-A8B2-C1319F3A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4478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7255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189</Words>
  <Application>Microsoft Office PowerPoint</Application>
  <PresentationFormat>Widescreen</PresentationFormat>
  <Paragraphs>29</Paragraphs>
  <Slides>23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Ăn uống đủ chất dinh dưỡng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Uống đủ nước </vt:lpstr>
      <vt:lpstr>TẮM RỬA SẠCH SẼ </vt:lpstr>
      <vt:lpstr>Giữ vệ sinh răng miệng</vt:lpstr>
      <vt:lpstr>Giữ vệ sinh sạch sẽ</vt:lpstr>
      <vt:lpstr>Tập thể dục thường xuyên</vt:lpstr>
      <vt:lpstr>   Trẻ thấp còi</vt:lpstr>
      <vt:lpstr>Trẻ béo phì – cân nặng cao hơn so với tuổi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Mymy nguyễn</cp:lastModifiedBy>
  <cp:revision>22</cp:revision>
  <dcterms:created xsi:type="dcterms:W3CDTF">2017-09-21T22:06:39Z</dcterms:created>
  <dcterms:modified xsi:type="dcterms:W3CDTF">2024-10-06T14:16:56Z</dcterms:modified>
</cp:coreProperties>
</file>