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67" r:id="rId5"/>
    <p:sldId id="262" r:id="rId6"/>
    <p:sldId id="266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yellow flowers and blue sky&#10;&#10;Description automatically generated">
            <a:extLst>
              <a:ext uri="{FF2B5EF4-FFF2-40B4-BE49-F238E27FC236}">
                <a16:creationId xmlns:a16="http://schemas.microsoft.com/office/drawing/2014/main" id="{856AA87B-174F-4F48-BCC0-7F8B4C966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4"/>
            <a:ext cx="12192000" cy="6858000"/>
          </a:xfrm>
          <a:prstGeom prst="rect">
            <a:avLst/>
          </a:prstGeom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1" y="1219200"/>
            <a:ext cx="35417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199198" y="2438400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887309" y="3815768"/>
            <a:ext cx="11009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000" b="1" i="0" dirty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Dạy trẻ xác định phía trên - dưới , trước- sau của người khác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642EB1-34C9-4732-9360-06722D30AE25}"/>
              </a:ext>
            </a:extLst>
          </p:cNvPr>
          <p:cNvSpPr txBox="1"/>
          <p:nvPr/>
        </p:nvSpPr>
        <p:spPr>
          <a:xfrm>
            <a:off x="2906124" y="4263799"/>
            <a:ext cx="6757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0FD52-1AB9-446B-92E6-35BD4F475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84121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022600" y="2599565"/>
            <a:ext cx="3859306" cy="309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843" r="14968" b="3922"/>
          <a:stretch/>
        </p:blipFill>
        <p:spPr>
          <a:xfrm>
            <a:off x="5031129" y="1015279"/>
            <a:ext cx="1842248" cy="226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5380" r="3305" b="6111"/>
          <a:stretch/>
        </p:blipFill>
        <p:spPr>
          <a:xfrm>
            <a:off x="5071470" y="4586280"/>
            <a:ext cx="1801907" cy="107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1691" r="19192" b="809"/>
          <a:stretch/>
        </p:blipFill>
        <p:spPr>
          <a:xfrm>
            <a:off x="8089404" y="1858251"/>
            <a:ext cx="2408196" cy="38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581" r="22082" b="5355"/>
          <a:stretch/>
        </p:blipFill>
        <p:spPr>
          <a:xfrm flipH="1">
            <a:off x="1640541" y="2146136"/>
            <a:ext cx="2174561" cy="354196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713567" y="3994497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190939" y="2460423"/>
            <a:ext cx="477372" cy="7494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427829" y="2756736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7999304" y="2789750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162"/>
          <a:stretch/>
        </p:blipFill>
        <p:spPr>
          <a:xfrm>
            <a:off x="5094770" y="211015"/>
            <a:ext cx="2002460" cy="437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141161" y="2298489"/>
            <a:ext cx="3771007" cy="3723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2095" r="13618" b="15238"/>
          <a:stretch/>
        </p:blipFill>
        <p:spPr>
          <a:xfrm>
            <a:off x="4976699" y="4316271"/>
            <a:ext cx="2011936" cy="2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3356437"/>
            <a:ext cx="2585307" cy="2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2869" y="0"/>
            <a:ext cx="4820195" cy="305670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Trò chơi: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4" y="476694"/>
            <a:ext cx="3906981" cy="290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8514" r="3411" b="22853"/>
          <a:stretch/>
        </p:blipFill>
        <p:spPr>
          <a:xfrm>
            <a:off x="2224189" y="3380883"/>
            <a:ext cx="8104908" cy="2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" y="1804020"/>
            <a:ext cx="2081401" cy="377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364" r="1" b="9395"/>
          <a:stretch/>
        </p:blipFill>
        <p:spPr>
          <a:xfrm>
            <a:off x="5260156" y="4428786"/>
            <a:ext cx="1651265" cy="21219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5876783" y="2918450"/>
            <a:ext cx="418012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092876" y="3630509"/>
            <a:ext cx="67926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599947" y="3559808"/>
            <a:ext cx="67075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095" r="13873" b="15428"/>
          <a:stretch/>
        </p:blipFill>
        <p:spPr>
          <a:xfrm>
            <a:off x="9881168" y="3016650"/>
            <a:ext cx="2092747" cy="2426905"/>
          </a:xfrm>
          <a:prstGeom prst="rect">
            <a:avLst/>
          </a:prstGeom>
        </p:spPr>
      </p:pic>
      <p:pic>
        <p:nvPicPr>
          <p:cNvPr id="1026" name="Picture 2" descr="Top 3 cuốn sách dạy anh văn hay nhất - Datadesigns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20" y="2923032"/>
            <a:ext cx="2196242" cy="14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9" grpId="0" animBg="1"/>
      <p:bldP spid="9" grpId="2" animBg="1"/>
      <p:bldP spid="9" grpId="3" animBg="1"/>
      <p:bldP spid="11" grpId="0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650071" y="3785347"/>
            <a:ext cx="551329" cy="3092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420469" y="3785346"/>
            <a:ext cx="564777" cy="356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4083" y="5903259"/>
            <a:ext cx="403411" cy="551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059706" y="3886200"/>
            <a:ext cx="322730" cy="510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0005" r="4495" b="25563"/>
          <a:stretch/>
        </p:blipFill>
        <p:spPr>
          <a:xfrm>
            <a:off x="2855256" y="1687607"/>
            <a:ext cx="7031465" cy="25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162" r="6983" b="10958"/>
          <a:stretch/>
        </p:blipFill>
        <p:spPr>
          <a:xfrm>
            <a:off x="4414440" y="2055331"/>
            <a:ext cx="4128247" cy="3321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602" r="21859" b="2187"/>
          <a:stretch/>
        </p:blipFill>
        <p:spPr>
          <a:xfrm>
            <a:off x="4815423" y="3127495"/>
            <a:ext cx="2447526" cy="3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695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Mymy nguyễn</cp:lastModifiedBy>
  <cp:revision>26</cp:revision>
  <dcterms:created xsi:type="dcterms:W3CDTF">2021-10-29T13:11:00Z</dcterms:created>
  <dcterms:modified xsi:type="dcterms:W3CDTF">2024-11-04T21:10:33Z</dcterms:modified>
</cp:coreProperties>
</file>