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0" r:id="rId5"/>
    <p:sldId id="263" r:id="rId6"/>
    <p:sldId id="265" r:id="rId7"/>
    <p:sldId id="266" r:id="rId8"/>
    <p:sldId id="268" r:id="rId9"/>
    <p:sldId id="267" r:id="rId10"/>
    <p:sldId id="269" r:id="rId11"/>
    <p:sldId id="275" r:id="rId12"/>
    <p:sldId id="276" r:id="rId13"/>
    <p:sldId id="277" r:id="rId14"/>
    <p:sldId id="271" r:id="rId15"/>
    <p:sldId id="278" r:id="rId16"/>
    <p:sldId id="279" r:id="rId17"/>
    <p:sldId id="280" r:id="rId18"/>
    <p:sldId id="27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1106-445B-453B-9A0A-F54C2178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4CC45-2407-491B-A8D5-A4F9F48E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26B5A-A661-444F-A927-A174A428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A2FB-057D-43CA-B6C6-162F1ACB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FC0AC-37E2-4231-80B2-281DA428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BA3A-B849-42EA-AAB7-54502AF4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30CB7-76A1-4BEF-94BF-9D6B2723D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FD3E-AFCC-4524-B3C6-B3CCC421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6348-7524-4C89-8F8F-6F7FCBF6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C01A-47C5-453A-BA16-91C36E8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36CAC-3E9D-4714-99CF-609E5C43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A98ED-E9F3-4616-8962-C75CFBB4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C7272-6A73-4114-8ABD-8DF63B36A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7D8E1-7A73-4A62-A60E-48CA0A5E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A590-A9B2-4AB5-9243-4B9191C4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F09-CD6E-4451-AB07-E2775FA8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D8AF-3DAB-4F00-9029-9A0C1992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F2D1-D874-44CE-9D99-C84CD87C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4FFF-9ECA-4315-9BAF-DE4E7FE0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6ECC-31D0-449E-82F1-C69DCC1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C552-E1FE-425D-8561-9BB57210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81A8A-96A4-49DE-B351-3DF43148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F6B72-AC6D-4D5A-BEEE-C083F245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4677-3F0F-40ED-A0D7-5111CB4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BBA9A-4D99-4635-9806-3AE9EAF7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74CC-6AA5-4A96-A3CD-3FFE5372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C8AF-E618-4311-954D-C9FF0D6D2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F5F0-A28A-4A1A-BA6C-84605ACDD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91C-AED2-49BE-A9D8-6737D795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2C945-BF73-4895-B3F0-F2EBAB48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8D56-4C69-4ED2-899F-0250381E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7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487A-AC84-48F3-B77E-A373F847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E7D00-ECE7-4690-AAA6-EEB1DB57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E7694-5B6B-4691-AC0B-FC9470534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3CD38-73CD-42E6-8681-4787D56A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38138-D51F-41E3-8091-3A2E5E0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57037-2ABC-4094-8667-37FEEE0C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AB7A6-64A6-4DCB-A81F-8E5F44E5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BCD7F-6019-48ED-B443-732B4FC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0401-8AB9-49EE-86FD-4575236D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2B3BD-21DB-4314-86C0-E7F838F3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55EC2-C01D-49B2-975F-2DCA04E2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7DFE6-D541-49D1-BDBB-2DAAFA5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0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20FC2-1754-4057-B707-84F83388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288B-D33C-4FCE-B315-035B6D5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9F082-58B4-4640-8322-7F442B3A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8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EE9B-A3D3-4D80-AD09-CC1CE71D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0059-1FEF-4229-94FB-2ED66BD2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3378D-8892-4475-A5A4-509BBA8D7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BE34D-76D8-4902-9D1D-341029F4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F0EDF-9ECE-4D02-A342-1A1A3F8E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BC0CC-FB82-4FA7-810A-33FDF518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DAF0-8B31-4B52-A7EA-4816F06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925CC-1D73-43F6-9130-FB716C7C6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201CD-4228-457A-9947-C9FFC270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2193F-3328-45EA-8D73-2E31CCCC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20A0F-8549-4506-A54B-3ADBE547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E352B-FA12-4FAC-934C-F6106912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57DD0-CAC8-4FE3-8EE0-20C207DB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29E5-1EA0-48B8-9D53-944F1E1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F74B-AD82-446C-9738-FFF18833A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04D4F-B757-41B1-9248-D6916E1F246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A0CB2-BEED-46A4-BAAB-9625BB54B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15D6-89F3-4BDD-9365-CB25AF8F7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gi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77A8-9066-433E-A1BB-821B48C53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89482-D1CD-4D20-9E13-8C368CAB3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83B4996-A0A7-49EE-8EC6-3F7C2DA4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5B22FC89-126C-423E-B0C6-CB44DCAAD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064125"/>
            <a:ext cx="3790950" cy="1885950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4ED2E534-261B-4E15-AD6B-4669B49C0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972050"/>
            <a:ext cx="3790950" cy="1885950"/>
          </a:xfrm>
          <a:prstGeom prst="rect">
            <a:avLst/>
          </a:prstGeom>
        </p:spPr>
      </p:pic>
      <p:pic>
        <p:nvPicPr>
          <p:cNvPr id="28" name="Picture 27" descr="A picture containing plant&#10;&#10;Description automatically generated">
            <a:extLst>
              <a:ext uri="{FF2B5EF4-FFF2-40B4-BE49-F238E27FC236}">
                <a16:creationId xmlns:a16="http://schemas.microsoft.com/office/drawing/2014/main" id="{7B6DDCA2-78DB-4EF8-9EE0-C1FD39D1F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43" y="4909511"/>
            <a:ext cx="3790950" cy="1885950"/>
          </a:xfrm>
          <a:prstGeom prst="rect">
            <a:avLst/>
          </a:prstGeom>
        </p:spPr>
      </p:pic>
      <p:pic>
        <p:nvPicPr>
          <p:cNvPr id="29" name="Picture 28" descr="A picture containing plant&#10;&#10;Description automatically generated">
            <a:extLst>
              <a:ext uri="{FF2B5EF4-FFF2-40B4-BE49-F238E27FC236}">
                <a16:creationId xmlns:a16="http://schemas.microsoft.com/office/drawing/2014/main" id="{5FB2A312-B372-494A-B152-3AE7525C5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3132138"/>
            <a:ext cx="3790950" cy="1885950"/>
          </a:xfrm>
          <a:prstGeom prst="rect">
            <a:avLst/>
          </a:prstGeom>
        </p:spPr>
      </p:pic>
      <p:pic>
        <p:nvPicPr>
          <p:cNvPr id="30" name="Picture 29" descr="A picture containing plant&#10;&#10;Description automatically generated">
            <a:extLst>
              <a:ext uri="{FF2B5EF4-FFF2-40B4-BE49-F238E27FC236}">
                <a16:creationId xmlns:a16="http://schemas.microsoft.com/office/drawing/2014/main" id="{6AE9A42E-CAA3-47C5-BF10-B41F9E1D4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51" y="3418327"/>
            <a:ext cx="3790950" cy="1885950"/>
          </a:xfrm>
          <a:prstGeom prst="rect">
            <a:avLst/>
          </a:prstGeom>
        </p:spPr>
      </p:pic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F1C8518D-B54F-4C07-A8BC-2F14A2D05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68" y="3725862"/>
            <a:ext cx="3790950" cy="1885950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CF2CAAE4-ADCD-48DD-9A8C-9A4B071D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34" y="1373188"/>
            <a:ext cx="3790950" cy="1885950"/>
          </a:xfrm>
          <a:prstGeom prst="rect">
            <a:avLst/>
          </a:prstGeom>
        </p:spPr>
      </p:pic>
      <p:pic>
        <p:nvPicPr>
          <p:cNvPr id="33" name="Picture 32" descr="A picture containing plant&#10;&#10;Description automatically generated">
            <a:extLst>
              <a:ext uri="{FF2B5EF4-FFF2-40B4-BE49-F238E27FC236}">
                <a16:creationId xmlns:a16="http://schemas.microsoft.com/office/drawing/2014/main" id="{B7BFDD60-0A3D-4F88-854C-25889241D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812007"/>
            <a:ext cx="3790950" cy="1885950"/>
          </a:xfrm>
          <a:prstGeom prst="rect">
            <a:avLst/>
          </a:prstGeom>
        </p:spPr>
      </p:pic>
      <p:pic>
        <p:nvPicPr>
          <p:cNvPr id="34" name="Picture 33" descr="A picture containing plant&#10;&#10;Description automatically generated">
            <a:extLst>
              <a:ext uri="{FF2B5EF4-FFF2-40B4-BE49-F238E27FC236}">
                <a16:creationId xmlns:a16="http://schemas.microsoft.com/office/drawing/2014/main" id="{AEBC6681-649F-4084-AFC1-5CD652A19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68" y="2032592"/>
            <a:ext cx="3790950" cy="1885950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8396D1B1-23B7-4615-8E45-4343CE806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8425">
            <a:off x="7857116" y="5589278"/>
            <a:ext cx="4283426" cy="5482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5A116A-1CE8-4F16-904E-8C48C4F793A1}"/>
              </a:ext>
            </a:extLst>
          </p:cNvPr>
          <p:cNvSpPr txBox="1"/>
          <p:nvPr/>
        </p:nvSpPr>
        <p:spPr>
          <a:xfrm>
            <a:off x="1760489" y="788764"/>
            <a:ext cx="8799116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2679F-BCB9-426B-9110-6DCC85323109}"/>
              </a:ext>
            </a:extLst>
          </p:cNvPr>
          <p:cNvSpPr txBox="1"/>
          <p:nvPr/>
        </p:nvSpPr>
        <p:spPr>
          <a:xfrm>
            <a:off x="3119822" y="2674017"/>
            <a:ext cx="7548177" cy="11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F209A282-DC68-4425-B2FB-4F069290B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90" y="1855785"/>
            <a:ext cx="1018455" cy="1068543"/>
          </a:xfrm>
          <a:prstGeom prst="rect">
            <a:avLst/>
          </a:prstGeom>
        </p:spPr>
      </p:pic>
      <p:pic>
        <p:nvPicPr>
          <p:cNvPr id="47" name="Picture 46" descr="A picture containing device&#10;&#10;Description automatically generated">
            <a:extLst>
              <a:ext uri="{FF2B5EF4-FFF2-40B4-BE49-F238E27FC236}">
                <a16:creationId xmlns:a16="http://schemas.microsoft.com/office/drawing/2014/main" id="{AB47D86A-4909-4E61-A8AA-47A2DD370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716" y="3661598"/>
            <a:ext cx="4291696" cy="32146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C922CA-95EC-4986-B476-2A64DC024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2" y="5611812"/>
            <a:ext cx="2504818" cy="1277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3210D-6BD4-47D3-966B-22D887EA8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5465" y="2193066"/>
            <a:ext cx="3820639" cy="175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449585-4770-4044-A23B-2BF7F16F9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2259" y="2077179"/>
            <a:ext cx="3820639" cy="17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13E45-4E6A-4FD2-87D1-967CEE07D8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" y="23255"/>
            <a:ext cx="2962275" cy="161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D1675D-206A-4276-87A5-12893EF5A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9781"/>
            <a:ext cx="2962275" cy="161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7B4B4-4543-42C7-987F-2BA5F2ABCE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45"/>
            <a:ext cx="2962275" cy="161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A36D94-5938-4329-9B9D-B8AB9A338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2" y="4145"/>
            <a:ext cx="2962275" cy="16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493E2-DFB8-463C-A33A-41ADAD869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91" y="6741019"/>
            <a:ext cx="2809875" cy="952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DD2030-2328-4705-AB83-F68FEBB3D5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97">
            <a:off x="-560764" y="2273154"/>
            <a:ext cx="3820639" cy="1752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534AD8-A5F6-4F4B-AAEA-C54B071434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2865">
            <a:off x="8901894" y="2128153"/>
            <a:ext cx="3820639" cy="17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D9791-095E-4B2C-87D3-4CABFC3BE78C}"/>
              </a:ext>
            </a:extLst>
          </p:cNvPr>
          <p:cNvSpPr txBox="1"/>
          <p:nvPr/>
        </p:nvSpPr>
        <p:spPr>
          <a:xfrm>
            <a:off x="3428907" y="3822467"/>
            <a:ext cx="56102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b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Nguyễn Minh </a:t>
            </a:r>
            <a:r>
              <a:rPr lang="en-US" sz="2400" dirty="0" err="1">
                <a:ln w="0">
                  <a:solidFill>
                    <a:srgbClr val="FF3399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FF3399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7" name="Narration_nghehatcanhthuongnhaudanglam 2">
            <a:hlinkClick r:id="" action="ppaction://media"/>
            <a:extLst>
              <a:ext uri="{FF2B5EF4-FFF2-40B4-BE49-F238E27FC236}">
                <a16:creationId xmlns:a16="http://schemas.microsoft.com/office/drawing/2014/main" id="{1E529863-CD3E-4C27-A9FD-3350A6AD0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91055" y="3244197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1FD799-756D-4653-B1DF-AEDEAEE219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7037" y="415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D8A3D-B60F-48AA-AE65-CF6BDBD2D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D1692-C813-4649-B26B-919C0CCA02FA}"/>
              </a:ext>
            </a:extLst>
          </p:cNvPr>
          <p:cNvSpPr txBox="1"/>
          <p:nvPr/>
        </p:nvSpPr>
        <p:spPr>
          <a:xfrm>
            <a:off x="3314700" y="1428750"/>
            <a:ext cx="626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8984-D45B-4E76-A63D-583B1AF2C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746" y="2576011"/>
            <a:ext cx="5909321" cy="5272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0DD6-3441-4876-96F6-107949891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5269455"/>
            <a:ext cx="123825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EB9A4-7886-4EE3-A4AC-B9E09A923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5" y="259883"/>
            <a:ext cx="137160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47F71-5B20-4941-B833-A1A40411F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59883"/>
            <a:ext cx="1371600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F052E-0966-46D0-9F81-34F016D30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28" y="2632935"/>
            <a:ext cx="1371600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27C72-8BCD-440D-B1A8-DBA8CF2D7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5" y="4952198"/>
            <a:ext cx="1371600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69F83B-F9FD-4F8D-9BE9-398C97F2B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5" y="2180236"/>
            <a:ext cx="137160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30C8F-DF58-4131-B69C-42698B26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2030955"/>
            <a:ext cx="1238250" cy="1714500"/>
          </a:xfrm>
          <a:prstGeom prst="rect">
            <a:avLst/>
          </a:prstGeom>
        </p:spPr>
      </p:pic>
      <p:pic>
        <p:nvPicPr>
          <p:cNvPr id="2" name="Narration 14">
            <a:hlinkClick r:id="" action="ppaction://media"/>
            <a:extLst>
              <a:ext uri="{FF2B5EF4-FFF2-40B4-BE49-F238E27FC236}">
                <a16:creationId xmlns:a16="http://schemas.microsoft.com/office/drawing/2014/main" id="{D74D070D-3F1F-4121-AF42-43D46E12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2575" y="1773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2564" y="1485899"/>
            <a:ext cx="37657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CHƠI: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Ai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đoán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1883683" cy="5761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8314" y="1485899"/>
            <a:ext cx="1883685" cy="5761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8070" y="5362004"/>
            <a:ext cx="762000" cy="23907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3988" y="5353493"/>
            <a:ext cx="762000" cy="23907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6" y="1841243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01" y="1267764"/>
            <a:ext cx="3921055" cy="392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16" y="1841243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7" y="1252537"/>
            <a:ext cx="4352925" cy="435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1632213"/>
            <a:ext cx="3479800" cy="347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86789"/>
            <a:ext cx="30797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495426" y="51120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Phách</a:t>
            </a:r>
            <a:r>
              <a:rPr lang="en-US" sz="3200" b="1" dirty="0"/>
              <a:t> </a:t>
            </a:r>
            <a:r>
              <a:rPr lang="en-US" sz="3200" b="1" dirty="0" err="1"/>
              <a:t>tre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85301" y="521361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Trống</a:t>
            </a:r>
            <a:r>
              <a:rPr lang="en-US" sz="32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07027" y="5225787"/>
            <a:ext cx="255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Xắc</a:t>
            </a:r>
            <a:r>
              <a:rPr lang="en-US" sz="3200" b="1" dirty="0"/>
              <a:t> </a:t>
            </a:r>
            <a:r>
              <a:rPr lang="en-US" sz="3200" b="1" dirty="0" err="1"/>
              <a:t>xô</a:t>
            </a:r>
            <a:endParaRPr lang="en-US" sz="3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387" y="5269443"/>
            <a:ext cx="762000" cy="2390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4689" y="5269441"/>
            <a:ext cx="762000" cy="23907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4990" y="5383215"/>
            <a:ext cx="762000" cy="2390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5291" y="5326328"/>
            <a:ext cx="762000" cy="2390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137" y="5337979"/>
            <a:ext cx="762000" cy="2390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87" y="-727917"/>
            <a:ext cx="762000" cy="2390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364" y="-760282"/>
            <a:ext cx="762000" cy="2390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140" y="-760280"/>
            <a:ext cx="762000" cy="2390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916" y="-760278"/>
            <a:ext cx="762000" cy="2390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6692" y="-760276"/>
            <a:ext cx="762000" cy="2390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8" y="1919804"/>
            <a:ext cx="3018392" cy="30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736600"/>
            <a:ext cx="5384799" cy="538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590333699197288996">
            <a:hlinkClick r:id="" action="ppaction://media"/>
            <a:extLst>
              <a:ext uri="{FF2B5EF4-FFF2-40B4-BE49-F238E27FC236}">
                <a16:creationId xmlns:a16="http://schemas.microsoft.com/office/drawing/2014/main" id="{D5A73A8E-B0D8-4B68-83AA-DD4C282DD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826" y="-130176"/>
            <a:ext cx="12508246" cy="69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6052-E55B-4152-AF4F-E25AD178C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158D5C-B3A8-425B-9E5D-472B0390052F}"/>
              </a:ext>
            </a:extLst>
          </p:cNvPr>
          <p:cNvSpPr/>
          <p:nvPr/>
        </p:nvSpPr>
        <p:spPr>
          <a:xfrm>
            <a:off x="3657600" y="2967336"/>
            <a:ext cx="5314949" cy="12427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F5DA85-CAEF-4DC3-89FE-678D965D2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6" y="3124349"/>
            <a:ext cx="804862" cy="928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57C87-A0E6-48B6-B2B3-76885F95F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36" y="3129260"/>
            <a:ext cx="923776" cy="92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A64EB9-E45E-4FB3-8246-570F3533B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5087"/>
            <a:ext cx="3324225" cy="35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AF573F-782D-4DE1-B302-695648A90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415086"/>
            <a:ext cx="3324225" cy="352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9C5C79-7223-4EE7-9EC0-8DDDD80D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15085"/>
            <a:ext cx="3324225" cy="352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69586-6395-4F64-B314-1A7E9580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6415084"/>
            <a:ext cx="3324225" cy="352425"/>
          </a:xfrm>
          <a:prstGeom prst="rect">
            <a:avLst/>
          </a:prstGeom>
        </p:spPr>
      </p:pic>
      <p:pic>
        <p:nvPicPr>
          <p:cNvPr id="2" name="Narration_nghehatcanhthuongnhaudanglam 2">
            <a:hlinkClick r:id="" action="ppaction://media"/>
            <a:extLst>
              <a:ext uri="{FF2B5EF4-FFF2-40B4-BE49-F238E27FC236}">
                <a16:creationId xmlns:a16="http://schemas.microsoft.com/office/drawing/2014/main" id="{5028F1E7-DF81-47D3-88BB-3015239D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25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EBA372-8BA1-49EF-8EE7-FCC5E2D79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0"/>
            <a:ext cx="12220575" cy="8126683"/>
          </a:xfrm>
          <a:prstGeom prst="rect">
            <a:avLst/>
          </a:prstGeom>
        </p:spPr>
      </p:pic>
      <p:pic>
        <p:nvPicPr>
          <p:cNvPr id="2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9F1E65B7-DCD4-4EAB-9208-4A0C686B1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525" y="225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83184-B2E9-4D2D-B46D-D51394270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19150"/>
            <a:ext cx="12268200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5D3C9-8292-4AC5-ACA9-D41460CE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0"/>
            <a:ext cx="12192001" cy="68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D030F-C268-4EF1-A61A-50875D0EE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125F4-A359-41B2-A880-86F7FF01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541"/>
            <a:ext cx="12192000" cy="75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3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5DC4D-DF29-4CCD-8BA7-552A26F2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-723901"/>
            <a:ext cx="12106275" cy="80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0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303E6-9BFF-41DC-B783-7E7CF4B37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92"/>
            <a:ext cx="12192000" cy="7263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A7633-8660-4C0C-88A8-A1CCD3E0D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95250"/>
            <a:ext cx="2105026" cy="3007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2E78D-9FE2-4E36-BDC5-DCF5A0687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3038474"/>
            <a:ext cx="3228976" cy="4612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997D6-6481-4B50-BDCC-C788C5D04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168789"/>
            <a:ext cx="2105026" cy="3007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43845-095F-4545-8147-91371217B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3597791"/>
            <a:ext cx="3228976" cy="4612823"/>
          </a:xfrm>
          <a:prstGeom prst="rect">
            <a:avLst/>
          </a:prstGeom>
        </p:spPr>
      </p:pic>
      <p:pic>
        <p:nvPicPr>
          <p:cNvPr id="2" name="Narration 13">
            <a:hlinkClick r:id="" action="ppaction://media"/>
            <a:extLst>
              <a:ext uri="{FF2B5EF4-FFF2-40B4-BE49-F238E27FC236}">
                <a16:creationId xmlns:a16="http://schemas.microsoft.com/office/drawing/2014/main" id="{DFE6BFDF-C9A6-4FA3-B83C-017592F7D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575" y="492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83CB5-402F-412D-9E1C-108F982A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7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17C56-C000-43CF-9B7D-0398A7B4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075"/>
            <a:ext cx="4776788" cy="161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693C3-7741-4D48-B25D-8E2A802ED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6696075"/>
            <a:ext cx="4776788" cy="16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58488-1D09-46AD-BC7B-9BC762C9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0" y="6696075"/>
            <a:ext cx="4776788" cy="161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88DC6-EF56-4E9D-8228-57999A05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" cy="171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EFF5F5-5266-4705-A9B9-959C17E4D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47824"/>
            <a:ext cx="1543050" cy="5786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B13492-87F4-4F15-9E6C-27490AECC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3538904"/>
            <a:ext cx="1200150" cy="1661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09E03D-832B-40E4-A1F6-768558D20460}"/>
              </a:ext>
            </a:extLst>
          </p:cNvPr>
          <p:cNvSpPr txBox="1"/>
          <p:nvPr/>
        </p:nvSpPr>
        <p:spPr>
          <a:xfrm>
            <a:off x="1238250" y="1233309"/>
            <a:ext cx="633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413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106</Words>
  <Application>Microsoft Office PowerPoint</Application>
  <PresentationFormat>Widescreen</PresentationFormat>
  <Paragraphs>22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Aharoni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10</cp:revision>
  <dcterms:created xsi:type="dcterms:W3CDTF">2021-12-19T01:20:53Z</dcterms:created>
  <dcterms:modified xsi:type="dcterms:W3CDTF">2024-11-04T21:03:24Z</dcterms:modified>
</cp:coreProperties>
</file>