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5" r:id="rId3"/>
    <p:sldId id="263" r:id="rId4"/>
    <p:sldId id="273" r:id="rId5"/>
    <p:sldId id="262" r:id="rId6"/>
    <p:sldId id="28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Em Đi Chơi Thuyền  Em Di Choi Thuyen Official Full HD">
            <a:hlinkClick r:id="" action="ppaction://media"/>
            <a:extLst>
              <a:ext uri="{FF2B5EF4-FFF2-40B4-BE49-F238E27FC236}">
                <a16:creationId xmlns:a16="http://schemas.microsoft.com/office/drawing/2014/main" id="{11B15D9D-EFF5-44FC-B5A1-2A0911F04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41D10-56E7-4446-96A3-47ABE838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3190875" y="990600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Trẻ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thực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hiện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61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13</cp:revision>
  <dcterms:created xsi:type="dcterms:W3CDTF">2022-02-19T02:30:17Z</dcterms:created>
  <dcterms:modified xsi:type="dcterms:W3CDTF">2024-11-04T20:59:00Z</dcterms:modified>
</cp:coreProperties>
</file>