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8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8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61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9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2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18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51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5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94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268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9D656-179D-4686-8B59-1526ADE6986D}" type="datetimeFigureOut">
              <a:rPr lang="en-US" smtClean="0"/>
              <a:t>9/21/2024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ACB96-A9B3-4798-9D4B-8BD64D527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" y="-45720"/>
            <a:ext cx="9069049" cy="6873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152400"/>
            <a:ext cx="597310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265" y="1121747"/>
            <a:ext cx="920420" cy="9326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459" y="2090172"/>
            <a:ext cx="7313091" cy="307776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PHÁT TRIỂN NHẬN THỨC</a:t>
            </a:r>
          </a:p>
          <a:p>
            <a:pPr algn="ctr"/>
            <a:endParaRPr lang="en-US" sz="2800" b="1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tài: Dạy trẻ nhận biết mối quan hệ </a:t>
            </a:r>
          </a:p>
          <a:p>
            <a:pPr algn="ctr"/>
            <a:r>
              <a:rPr lang="en-US" sz="2800" b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 bằng nhau</a:t>
            </a:r>
          </a:p>
          <a:p>
            <a:pPr algn="ctr"/>
            <a:r>
              <a:rPr lang="en-US" sz="2800" b="1" cap="none" spc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Lứa tuổi: 4 -5 tuổi</a:t>
            </a:r>
            <a:endParaRPr lang="en-US" sz="2800" b="1" cap="none" spc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 descr="Bé học toán: Nối hình tương ứng với số lư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9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56" cy="6858000"/>
          </a:xfrm>
        </p:spPr>
      </p:pic>
      <p:sp>
        <p:nvSpPr>
          <p:cNvPr id="5" name="Rectangle 4"/>
          <p:cNvSpPr/>
          <p:nvPr/>
        </p:nvSpPr>
        <p:spPr>
          <a:xfrm>
            <a:off x="2932795" y="2362200"/>
            <a:ext cx="33393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hát: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 khối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be-vui-hoc-cung-topkid-bai-hat-thieu-nhi-day-be-hoc-hinh-khoi-online-video-cutt_300320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483" y="5334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6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Em-Di-Mau-Giao-Ngoc-Han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0656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86957" y="1905000"/>
            <a:ext cx="33700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 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 bạn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Me-va-co-remix-To-thien-Tha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42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88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50909" y="2286000"/>
            <a:ext cx="7842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 sánh sự bằng nhau </a:t>
            </a:r>
          </a:p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 2 nhóm đồ vật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9160656" cy="68580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3" t="14000" r="17334" b="17555"/>
          <a:stretch/>
        </p:blipFill>
        <p:spPr bwMode="auto">
          <a:xfrm>
            <a:off x="1600200" y="990600"/>
            <a:ext cx="5257800" cy="44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84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17" y="1142999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7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5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37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53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47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28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17" y="1142999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77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1143000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5" y="1143952"/>
            <a:ext cx="1706536" cy="127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1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37" y="289559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53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69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747" y="2926079"/>
            <a:ext cx="1832531" cy="183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Hình ảnh Số 5 Số PNG , Số, Con Số, 5 PNG miễn phí tải tập tin PSDComment và 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44" y="4714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8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Dua-VA-446822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21155" y="2286000"/>
            <a:ext cx="630172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lvl="1"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Thi xem ai nhanh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495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Tìm đồ dùng đồ chơi xung quanh lớp có số lượng bằng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0734" y="2286000"/>
            <a:ext cx="376256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 chơi:</a:t>
            </a:r>
          </a:p>
          <a:p>
            <a:pPr algn="ctr"/>
            <a:r>
              <a:rPr lang="vi-VN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 tinh mắt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191000"/>
            <a:ext cx="3938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cùng tìm và nối số lượng tương ứng bằng nhau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6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93</Words>
  <Application>Microsoft Office PowerPoint</Application>
  <PresentationFormat>On-screen Show (4:3)</PresentationFormat>
  <Paragraphs>20</Paragraphs>
  <Slides>10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LopB3</dc:creator>
  <cp:lastModifiedBy>LopB3</cp:lastModifiedBy>
  <cp:revision>6</cp:revision>
  <dcterms:created xsi:type="dcterms:W3CDTF">2024-09-21T04:45:13Z</dcterms:created>
  <dcterms:modified xsi:type="dcterms:W3CDTF">2024-09-21T09:40:28Z</dcterms:modified>
</cp:coreProperties>
</file>