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3" r:id="rId7"/>
    <p:sldId id="275" r:id="rId8"/>
    <p:sldId id="271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-60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="" xmlns:a16="http://schemas.microsoft.com/office/drawing/2014/main" id="{FC6A42F9-087C-4C9F-97A6-819ED254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23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2687427" y="696664"/>
            <a:ext cx="7129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02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2711905" y="3862137"/>
            <a:ext cx="71203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VĐCB “Bật </a:t>
            </a:r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tục về phía </a:t>
            </a:r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trước”</a:t>
            </a:r>
          </a:p>
          <a:p>
            <a:pPr algn="ctr"/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TCVĐ “Chi chi chành chành”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MGN B3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822509" y="2799667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="" xmlns:a16="http://schemas.microsoft.com/office/drawing/2014/main" id="{D1DFD5B9-BF5F-4749-9DAF-4A6DA103E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0" b="99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khoi-dong-chinh-lai">
            <a:hlinkClick r:id="" action="ppaction://media"/>
            <a:extLst>
              <a:ext uri="{FF2B5EF4-FFF2-40B4-BE49-F238E27FC236}">
                <a16:creationId xmlns="" xmlns:a16="http://schemas.microsoft.com/office/drawing/2014/main" id="{5F9B9DB6-0BCF-45A2-86D9-151E77CD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828" y="625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0ACB952-D222-4B12-800F-E2A8CF7A5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35778" y="391440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BTPTC-sua">
            <a:hlinkClick r:id="" action="ppaction://media"/>
            <a:extLst>
              <a:ext uri="{FF2B5EF4-FFF2-40B4-BE49-F238E27FC236}">
                <a16:creationId xmlns="" xmlns:a16="http://schemas.microsoft.com/office/drawing/2014/main" id="{25245F50-A382-4101-BE13-D629B5B29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7265" y="6279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="" xmlns:a16="http://schemas.microsoft.com/office/drawing/2014/main" id="{E2F9A1BF-FFD7-4C67-9FC1-DE2C039EA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845051" y="3573006"/>
            <a:ext cx="85298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VĐCB:</a:t>
            </a:r>
          </a:p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Bật liên tục về phía trước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="" xmlns:a16="http://schemas.microsoft.com/office/drawing/2014/main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320012" y="2664040"/>
            <a:ext cx="60212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hac-lay-la-sen">
            <a:hlinkClick r:id="" action="ppaction://media"/>
            <a:extLst>
              <a:ext uri="{FF2B5EF4-FFF2-40B4-BE49-F238E27FC236}">
                <a16:creationId xmlns="" xmlns:a16="http://schemas.microsoft.com/office/drawing/2014/main" id="{680B8861-3B18-49D9-95DC-6069DBE1C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5788" y="6248400"/>
            <a:ext cx="609600" cy="609600"/>
          </a:xfrm>
          <a:prstGeom prst="rect">
            <a:avLst/>
          </a:prstGeom>
        </p:spPr>
      </p:pic>
      <p:pic>
        <p:nvPicPr>
          <p:cNvPr id="3" name="nhac-bat-voi-la-sen">
            <a:hlinkClick r:id="" action="ppaction://media"/>
            <a:extLst>
              <a:ext uri="{FF2B5EF4-FFF2-40B4-BE49-F238E27FC236}">
                <a16:creationId xmlns=""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="" xmlns:a16="http://schemas.microsoft.com/office/drawing/2014/main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307655" y="2921168"/>
            <a:ext cx="60212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ac-bat-voi-la-sen">
            <a:hlinkClick r:id="" action="ppaction://media"/>
            <a:extLst>
              <a:ext uri="{FF2B5EF4-FFF2-40B4-BE49-F238E27FC236}">
                <a16:creationId xmlns=""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7326" y="64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7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480B67BF-E25C-4F6E-971A-316D82709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2406528" y="4182331"/>
            <a:ext cx="73789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</a:t>
            </a:r>
            <a:r>
              <a:rPr lang="en-US" sz="6000" b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: </a:t>
            </a:r>
            <a:endParaRPr lang="en-US" sz="6000" b="1" smtClean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smtClean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Chi chi chành chành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TC-Cua-bo-ve-hang">
            <a:hlinkClick r:id="" action="ppaction://media"/>
            <a:extLst>
              <a:ext uri="{FF2B5EF4-FFF2-40B4-BE49-F238E27FC236}">
                <a16:creationId xmlns="" xmlns:a16="http://schemas.microsoft.com/office/drawing/2014/main" id="{C717BAE7-E85E-4463-91A3-F112E0DA3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0FBD3CB0-3ACD-4830-B65F-308AC37DF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5921045" y="4192802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Nhac hoi tinh">
            <a:hlinkClick r:id="" action="ppaction://media"/>
            <a:extLst>
              <a:ext uri="{FF2B5EF4-FFF2-40B4-BE49-F238E27FC236}">
                <a16:creationId xmlns="" xmlns:a16="http://schemas.microsoft.com/office/drawing/2014/main" id="{B70FA7D1-DCAC-4524-9299-4655734B0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0768" y="624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=""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70</Words>
  <Application>Microsoft Office PowerPoint</Application>
  <PresentationFormat>Custom</PresentationFormat>
  <Paragraphs>15</Paragraphs>
  <Slides>9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LopB3</cp:lastModifiedBy>
  <cp:revision>10</cp:revision>
  <dcterms:created xsi:type="dcterms:W3CDTF">2022-10-12T13:44:28Z</dcterms:created>
  <dcterms:modified xsi:type="dcterms:W3CDTF">2024-09-24T09:38:03Z</dcterms:modified>
</cp:coreProperties>
</file>