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6" r:id="rId2"/>
    <p:sldId id="357" r:id="rId3"/>
    <p:sldId id="256" r:id="rId4"/>
    <p:sldId id="259" r:id="rId5"/>
    <p:sldId id="261" r:id="rId6"/>
    <p:sldId id="264" r:id="rId7"/>
    <p:sldId id="268" r:id="rId8"/>
    <p:sldId id="270" r:id="rId9"/>
    <p:sldId id="276" r:id="rId10"/>
    <p:sldId id="358" r:id="rId11"/>
    <p:sldId id="28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6600"/>
    <a:srgbClr val="A50021"/>
    <a:srgbClr val="9933FF"/>
    <a:srgbClr val="993366"/>
    <a:srgbClr val="CC0066"/>
    <a:srgbClr val="CCE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4660"/>
  </p:normalViewPr>
  <p:slideViewPr>
    <p:cSldViewPr>
      <p:cViewPr>
        <p:scale>
          <a:sx n="76" d="100"/>
          <a:sy n="76" d="100"/>
        </p:scale>
        <p:origin x="-171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D5B39A-6675-400D-916C-94B90628E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294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D58B54-FA47-409D-B84C-270A2068EC4A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BC260C-49DD-4982-AC22-30729DB52D5D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E925-77C8-4B28-9B22-D6F174DB5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6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BB156-F315-496B-93EA-4B0DB3F92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8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D7B4-4A17-4B59-970A-8DC77D3C7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08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C7C45-06B5-49D7-85AB-4802113C2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56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67756-6868-4854-A505-D63934815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0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6812-53C6-43F8-A356-B089F517F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26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CB76F-C0FB-474B-9B3C-F739567AA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0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93D72-FC77-4014-A771-0E3627F56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80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C4EA-FEAB-4EE5-9731-3E49EE293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83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D408-A794-46C4-BDA6-F82EBDBEE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92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0711-8AE2-4400-BB0B-6F4775E88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5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01AA61-D0E1-4C67-BE48-49EB98A75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Hang_sua1\Hang_May%2010_Bai%20du%20thi%20van%20hoc\MSj04310690000%5b1%5d.wav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&#194;U\C&#194;Y%20TRE%20TR&#258;M%20&#272;&#7888;T\Ng&#226;n%20H&#224;%20&#8211;%20Em%20Y&#234;u%20C&#226;y%20Xanh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422400" y="533400"/>
            <a:ext cx="6943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524000"/>
            <a:ext cx="10445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55613" y="2895600"/>
            <a:ext cx="8231187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LĨNH VỰC PHÁT TRIỂN NGÔN NGỮ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Lớp </a:t>
            </a:r>
            <a:r>
              <a:rPr lang="vi-VN" altLang="en-US" sz="4000" b="1">
                <a:solidFill>
                  <a:srgbClr val="FF0000"/>
                </a:solidFill>
                <a:latin typeface="Times New Roman" pitchFamily="18" charset="0"/>
              </a:rPr>
              <a:t>MGN B3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1828800" y="3733800"/>
            <a:ext cx="57181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9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Đề tài: Thơ “Cô giáo của con”</a:t>
            </a:r>
          </a:p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		(Hà Quang)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8" name="Picture 12" descr="BCKMC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28600"/>
            <a:ext cx="8696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Border-880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1828800" y="1931988"/>
            <a:ext cx="609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itchFamily="18" charset="0"/>
              </a:rPr>
              <a:t>Trẻ đọc thơ</a:t>
            </a:r>
            <a:endParaRPr lang="en-US" altLang="en-US" sz="4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rgbClr val="FF33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28588" y="4267200"/>
            <a:ext cx="8839200" cy="17526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6000" b="1" kern="10" spc="-60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Xin chân thành cảm ơn!</a:t>
            </a:r>
            <a:endParaRPr lang="en-US" sz="6000" b="1" kern="10" spc="-600">
              <a:ln w="12700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71438" y="304800"/>
            <a:ext cx="8963025" cy="2295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chúc ban giám khảo mạnh khoẻ, hạnh phúc!</a:t>
            </a:r>
          </a:p>
        </p:txBody>
      </p:sp>
      <p:pic>
        <p:nvPicPr>
          <p:cNvPr id="12292" name="Picture 6" descr="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0383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3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888"/>
            <a:ext cx="56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531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3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38888"/>
            <a:ext cx="56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3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38888"/>
            <a:ext cx="56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 descr="3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338888"/>
            <a:ext cx="56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5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531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6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3531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MSj0431069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001" fill="hold"/>
                                        <p:tgtEl>
                                          <p:spTgt spid="348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7"/>
                </p:tgtEl>
              </p:cMediaNode>
            </p:audio>
          </p:childTnLst>
        </p:cTn>
      </p:par>
    </p:tnLst>
    <p:bldLst>
      <p:bldP spid="34820" grpId="0" animBg="1"/>
      <p:bldP spid="348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Picture 2" descr="Frame template with happy boy and girl in garden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4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 txBox="1">
            <a:spLocks/>
          </p:cNvSpPr>
          <p:nvPr/>
        </p:nvSpPr>
        <p:spPr bwMode="auto">
          <a:xfrm>
            <a:off x="2133600" y="2590800"/>
            <a:ext cx="502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Hát bài: </a:t>
            </a:r>
            <a:r>
              <a:rPr lang="vi-VN" altLang="en-US" sz="44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 và mẹ</a:t>
            </a:r>
            <a:endParaRPr lang="en-US" altLang="en-US" sz="44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6" name="Ngân Hà – Em Yêu Cây Xanh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55626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0" y="76200"/>
            <a:ext cx="2667000" cy="7620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57200" y="2209800"/>
            <a:ext cx="8153400" cy="2438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FF3399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FF33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3399"/>
              </a:solidFill>
            </a:endParaRPr>
          </a:p>
        </p:txBody>
      </p:sp>
      <p:pic>
        <p:nvPicPr>
          <p:cNvPr id="5123" name="Picture 6" descr="beedo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beedo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1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1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81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19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1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4572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1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5814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 descr="1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0" descr="19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590800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1" descr="19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715000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2" descr="19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6" descr="1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447800"/>
            <a:ext cx="381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7" descr="1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800600"/>
            <a:ext cx="381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8" descr="1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381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 Box 29"/>
          <p:cNvSpPr txBox="1">
            <a:spLocks noChangeArrowheads="1"/>
          </p:cNvSpPr>
          <p:nvPr/>
        </p:nvSpPr>
        <p:spPr bwMode="auto">
          <a:xfrm>
            <a:off x="457200" y="30480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0066"/>
                </a:solidFill>
              </a:rPr>
              <a:t>Phần 2: Đàm thoại trích dẫn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76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FF0000"/>
                </a:solidFill>
              </a:rPr>
              <a:t>Các con vừa được nghe bài thơ gì? Do ai sáng tác?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3036888"/>
            <a:ext cx="7391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en-US" sz="4400" b="1"/>
              <a:t>Bài thơ Cô giáo của con.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en-US" sz="4400" b="1"/>
              <a:t>Tác giả: Hà Quang</a:t>
            </a:r>
            <a:endParaRPr lang="en-US" altLang="en-US" sz="4400" b="1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611188"/>
            <a:ext cx="91440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2. </a:t>
            </a:r>
            <a:r>
              <a:rPr lang="vi-VN" altLang="en-US" sz="4400" b="1">
                <a:solidFill>
                  <a:srgbClr val="FF0000"/>
                </a:solidFill>
              </a:rPr>
              <a:t>Mỗi khi vào lớp, các con thấy cô giáo như thế nào?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2844800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3600"/>
              <a:t>“Mỗi khi đến lớp</a:t>
            </a:r>
          </a:p>
          <a:p>
            <a:pPr eaLnBrk="1" hangingPunct="1"/>
            <a:r>
              <a:rPr lang="vi-VN" altLang="en-US" sz="3600"/>
              <a:t>Cô cười thật tươi"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304800"/>
            <a:ext cx="8991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3.</a:t>
            </a:r>
            <a:r>
              <a:rPr lang="en-US" altLang="en-US" sz="4000" b="1">
                <a:solidFill>
                  <a:srgbClr val="FF3399"/>
                </a:solidFill>
              </a:rPr>
              <a:t> </a:t>
            </a:r>
            <a:r>
              <a:rPr lang="vi-VN" altLang="en-US" sz="4000" b="1">
                <a:solidFill>
                  <a:srgbClr val="FF0000"/>
                </a:solidFill>
              </a:rPr>
              <a:t>Khi giảng bài thì giọng của cô giáo như thế nào?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06625" y="220980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32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altLang="en-US" sz="3200"/>
              <a:t>Say sưa giảng bài</a:t>
            </a:r>
          </a:p>
          <a:p>
            <a:pPr eaLnBrk="1" hangingPunct="1"/>
            <a:r>
              <a:rPr lang="vi-VN" altLang="en-US" sz="3200"/>
              <a:t>Giọng cô ấm áp)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9425" y="3733800"/>
            <a:ext cx="7391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2800"/>
              <a:t>+ Cô giải thích từ: “Say sưa” tức là tập trung, hứng thú vào việc giảng bài.</a:t>
            </a:r>
          </a:p>
          <a:p>
            <a:pPr eaLnBrk="1" hangingPunct="1"/>
            <a:r>
              <a:rPr lang="vi-VN" altLang="en-US" sz="2800"/>
              <a:t>+ Cô giải thích từ: “ấm áp” tức là giọng nói của cô khi phát ra có hơi ấm và có cảm giác dễ chịu.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525" y="347663"/>
            <a:ext cx="89916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4. </a:t>
            </a:r>
            <a:r>
              <a:rPr lang="vi-VN" altLang="en-US" sz="4000" b="1">
                <a:solidFill>
                  <a:srgbClr val="FF0000"/>
                </a:solidFill>
              </a:rPr>
              <a:t>Ở lớp cô giáo không thích những bạn nào? Những bạn chăm ngoan, nghe lời cô giáo thì như thế nào?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0200" y="3124200"/>
            <a:ext cx="556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3600"/>
              <a:t>“Bạn nào hay nghịch</a:t>
            </a:r>
          </a:p>
          <a:p>
            <a:pPr eaLnBrk="1" hangingPunct="1"/>
            <a:r>
              <a:rPr lang="vi-VN" altLang="en-US" sz="3600"/>
              <a:t>Cô chẳng thích đâu</a:t>
            </a:r>
          </a:p>
          <a:p>
            <a:pPr eaLnBrk="1" hangingPunct="1"/>
            <a:r>
              <a:rPr lang="vi-VN" altLang="en-US" sz="3600"/>
              <a:t>Bạn nào chăm ngoan</a:t>
            </a:r>
          </a:p>
          <a:p>
            <a:pPr eaLnBrk="1" hangingPunct="1"/>
            <a:r>
              <a:rPr lang="vi-VN" altLang="en-US" sz="3600"/>
              <a:t>Cô yêu lắm đấy”.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175" y="36513"/>
            <a:ext cx="91408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5.</a:t>
            </a:r>
            <a:r>
              <a:rPr lang="vi-VN" altLang="en-US" sz="4000" b="1">
                <a:solidFill>
                  <a:srgbClr val="FF0000"/>
                </a:solidFill>
              </a:rPr>
              <a:t> Tác giả Hà Quang đã ví cô giáo cần như cái gì? Đẹp như cái gì? Tình cảm của các bạn nhỏ giành cho cô giáo như thế nào?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0" y="282892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3600"/>
              <a:t>“Cần như hạt muối</a:t>
            </a:r>
          </a:p>
          <a:p>
            <a:pPr eaLnBrk="1" hangingPunct="1"/>
            <a:r>
              <a:rPr lang="vi-VN" altLang="en-US" sz="3600"/>
              <a:t>Đẹp như hoa rừng</a:t>
            </a:r>
          </a:p>
          <a:p>
            <a:pPr eaLnBrk="1" hangingPunct="1"/>
            <a:r>
              <a:rPr lang="vi-VN" altLang="en-US" sz="3600"/>
              <a:t>Cô giáo của con</a:t>
            </a:r>
          </a:p>
          <a:p>
            <a:pPr eaLnBrk="1" hangingPunct="1"/>
            <a:r>
              <a:rPr lang="vi-VN" altLang="en-US" sz="3600"/>
              <a:t>Ai mà chẳng quý”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286</Words>
  <Application>Microsoft Office PowerPoint</Application>
  <PresentationFormat>On-screen Show (4:3)</PresentationFormat>
  <Paragraphs>38</Paragraphs>
  <Slides>11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Tahoma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Lê Thị Thu Hằng - May 10</dc:creator>
  <cp:lastModifiedBy>PC</cp:lastModifiedBy>
  <cp:revision>37</cp:revision>
  <dcterms:created xsi:type="dcterms:W3CDTF">2009-02-11T01:18:26Z</dcterms:created>
  <dcterms:modified xsi:type="dcterms:W3CDTF">2024-09-23T14:49:45Z</dcterms:modified>
</cp:coreProperties>
</file>