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4" r:id="rId13"/>
    <p:sldId id="276" r:id="rId14"/>
    <p:sldId id="277" r:id="rId15"/>
    <p:sldId id="278" r:id="rId16"/>
    <p:sldId id="280" r:id="rId17"/>
    <p:sldId id="281" r:id="rId18"/>
    <p:sldId id="279" r:id="rId19"/>
    <p:sldId id="261" r:id="rId20"/>
  </p:sldIdLst>
  <p:sldSz cx="9144000" cy="5486400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146" y="-845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3E6C9-08F3-4048-B854-CF370C354F45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44D5C-D44F-4FB1-A5AB-D658CBCF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3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11F41CAD-B0C4-4B58-9F7D-D86CDE3FEFD5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975"/>
            <a:ext cx="7772400" cy="1174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325"/>
            <a:ext cx="6400800" cy="14033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08B06-4F3E-4083-9964-434530008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8E86-06B8-462C-AD5D-888FE59D4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ED50-9C8B-4CF9-B9AC-F3BDD35C1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1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71E8-697D-4817-8054-D7D7A580A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8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838"/>
            <a:ext cx="7772400" cy="1089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688"/>
            <a:ext cx="7772400" cy="1200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CED5-ABA0-4A7C-AB71-E72D7DD61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9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038600" cy="36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4038600" cy="36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279EF-A2EB-42F3-BEAA-C17893262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725"/>
            <a:ext cx="4040188" cy="511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07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28725"/>
            <a:ext cx="4041775" cy="511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9900"/>
            <a:ext cx="4041775" cy="31607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83FC-7B6E-4816-8FC5-5E0F1F382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489D7-8EF5-4ACC-BED9-E2EE75810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69241-8F6E-43EE-B30F-A170EB9AB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1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3008313" cy="9286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9075"/>
            <a:ext cx="5111750" cy="4681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7763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E6F4B-1649-497A-AB6D-596AD001D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5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163"/>
            <a:ext cx="5486400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538"/>
            <a:ext cx="5486400" cy="3290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4188"/>
            <a:ext cx="5486400" cy="642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D0FA-A8B9-4524-93BB-6465A0E41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0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229600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5863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5863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5863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15B09B8-6630-4065-B452-033A0F23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FFOutput\be%20khoe%20be%20ngoan%20ghep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072640"/>
            <a:ext cx="6975475" cy="249936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WordArt 10"/>
          <p:cNvSpPr>
            <a:spLocks noChangeArrowheads="1" noChangeShapeType="1" noTextEdit="1"/>
          </p:cNvSpPr>
          <p:nvPr/>
        </p:nvSpPr>
        <p:spPr bwMode="auto">
          <a:xfrm>
            <a:off x="1447800" y="792480"/>
            <a:ext cx="6477000" cy="731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/>
            <a:endParaRPr lang="en-US" sz="36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F8CBAD"/>
              </a:solidFill>
              <a:latin typeface="+mj-lt"/>
              <a:ea typeface="+mj-lt"/>
              <a:cs typeface="+mj-lt"/>
            </a:endParaRP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73"/>
            <a:ext cx="9144000" cy="54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3574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UBND quận </a:t>
            </a:r>
            <a:r>
              <a:rPr lang="en-US" sz="28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L</a:t>
            </a:r>
            <a:r>
              <a:rPr lang="vi-VN" sz="28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ong </a:t>
            </a:r>
            <a:r>
              <a:rPr lang="en-US" sz="28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B</a:t>
            </a:r>
            <a:r>
              <a:rPr lang="vi-VN" sz="28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iên</a:t>
            </a:r>
            <a:br>
              <a:rPr lang="vi-VN" sz="28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r>
              <a:rPr lang="vi-VN" sz="28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Trường mầm non </a:t>
            </a:r>
            <a:r>
              <a:rPr lang="en-US" sz="2800" kern="10" dirty="0" err="1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Giang</a:t>
            </a:r>
            <a:r>
              <a:rPr lang="en-US" sz="2800" kern="10" dirty="0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</a:t>
            </a:r>
            <a:r>
              <a:rPr lang="vi-VN" sz="2800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iên</a:t>
            </a:r>
            <a:r>
              <a:rPr lang="en-US" sz="3600" kern="10" dirty="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 Light" panose="020F0302020204030204"/>
                <a:ea typeface="+mj-ea"/>
                <a:cs typeface="Arial" panose="020B0604020202020204" pitchFamily="34" charset="0"/>
              </a:rPr>
              <a:t/>
            </a:r>
            <a:br>
              <a:rPr lang="en-US" sz="3600" kern="10" dirty="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 Light" panose="020F0302020204030204"/>
                <a:ea typeface="+mj-ea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940" y="1536772"/>
            <a:ext cx="9144000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900" b="1" dirty="0" smtClean="0">
                <a:ln>
                  <a:solidFill>
                    <a:srgbClr val="7030A0"/>
                  </a:solidFill>
                </a:ln>
                <a:solidFill>
                  <a:srgbClr val="9943B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900" b="1" dirty="0">
              <a:ln>
                <a:solidFill>
                  <a:srgbClr val="7030A0"/>
                </a:solidFill>
              </a:ln>
              <a:solidFill>
                <a:srgbClr val="9943B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14" y="720371"/>
            <a:ext cx="911972" cy="7654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4183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10" dirty="0" err="1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420BF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Đề</a:t>
            </a:r>
            <a:r>
              <a:rPr lang="en-US" sz="2800" kern="10" dirty="0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420BF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kern="10" dirty="0" err="1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420BF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tài</a:t>
            </a:r>
            <a:r>
              <a:rPr lang="en-US" sz="2800" kern="10" dirty="0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420BF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: </a:t>
            </a:r>
            <a:r>
              <a:rPr lang="en-US" sz="2800" kern="10" dirty="0" err="1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420BF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Lớp</a:t>
            </a:r>
            <a:r>
              <a:rPr lang="en-US" sz="2800" kern="10" dirty="0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420BF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kern="10" dirty="0" err="1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420BF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học</a:t>
            </a:r>
            <a:r>
              <a:rPr lang="en-US" sz="2800" kern="10" dirty="0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420BF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kern="10" dirty="0" err="1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420BF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của</a:t>
            </a:r>
            <a:r>
              <a:rPr lang="en-US" sz="2800" kern="10" dirty="0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420BF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kern="10" dirty="0" err="1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420BF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bé</a:t>
            </a:r>
            <a:endParaRPr lang="en-US" dirty="0">
              <a:solidFill>
                <a:srgbClr val="E420B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262128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10" dirty="0" err="1" smtClean="0">
                <a:ln w="222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Lớp</a:t>
            </a:r>
            <a:r>
              <a:rPr lang="en-US" sz="2800" kern="10" dirty="0" smtClean="0">
                <a:ln w="222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 MGN B3</a:t>
            </a:r>
            <a:endParaRPr lang="en-US" dirty="0">
              <a:ln w="22225">
                <a:solidFill>
                  <a:srgbClr val="0070C0"/>
                </a:solidFill>
                <a:round/>
                <a:headEnd/>
                <a:tailEnd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6232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 descr="Kết quả hình ảnh cho hình ảnh trẻ mầm non ăn 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G_14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4" descr="mau n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3276600" y="2286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Trò chơi: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4" descr="mau n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981200" y="7620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Buổi sáng các con đi học lúc mấy giờ?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4" name="Picture 4" descr="mau n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762000"/>
            <a:ext cx="63246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F0000"/>
                </a:solidFill>
                <a:cs typeface="+mn-cs"/>
              </a:rPr>
              <a:t>Sau giờ đón trẻ là giờ gì?</a:t>
            </a:r>
          </a:p>
          <a:p>
            <a:pPr marL="914400" indent="-914400" algn="ctr">
              <a:buFontTx/>
              <a:buAutoNum type="alphaLcPeriod"/>
              <a:defRPr/>
            </a:pPr>
            <a:r>
              <a:rPr lang="en-US" sz="4800" b="1">
                <a:solidFill>
                  <a:srgbClr val="0000FF"/>
                </a:solidFill>
                <a:cs typeface="+mn-cs"/>
              </a:rPr>
              <a:t>Giờ thể dục sáng</a:t>
            </a:r>
          </a:p>
          <a:p>
            <a:pPr marL="914400" indent="-914400" algn="ctr">
              <a:buFontTx/>
              <a:buAutoNum type="alphaLcPeriod"/>
              <a:defRPr/>
            </a:pPr>
            <a:r>
              <a:rPr lang="en-US" sz="4800" b="1">
                <a:solidFill>
                  <a:srgbClr val="0000FF"/>
                </a:solidFill>
                <a:cs typeface="+mn-cs"/>
              </a:rPr>
              <a:t>Giờ ăn cơm</a:t>
            </a:r>
          </a:p>
          <a:p>
            <a:pPr marL="914400" indent="-914400" algn="ctr">
              <a:buFontTx/>
              <a:buAutoNum type="alphaLcPeriod"/>
              <a:defRPr/>
            </a:pPr>
            <a:r>
              <a:rPr lang="en-US" sz="4800" b="1">
                <a:solidFill>
                  <a:srgbClr val="FF0000"/>
                </a:solidFill>
                <a:cs typeface="+mn-cs"/>
              </a:rPr>
              <a:t> </a:t>
            </a:r>
            <a:r>
              <a:rPr lang="en-US" sz="4800" b="1">
                <a:solidFill>
                  <a:srgbClr val="0000FF"/>
                </a:solidFill>
                <a:cs typeface="+mn-cs"/>
              </a:rPr>
              <a:t>Giờ đi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4" descr="mau n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981200" y="762000"/>
            <a:ext cx="6324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Trong lớp mình có những góc chơi nào?</a:t>
            </a:r>
            <a:endParaRPr lang="en-US" altLang="en-US" sz="4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 descr="mau n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981200" y="7620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</a:rPr>
              <a:t>Trước khi ăn cơm các con phải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 descr="mau n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981200" y="7620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</a:rPr>
              <a:t>Sau giờ ăn cơm là giờ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4" descr="mau n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981200" y="7620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</a:rPr>
              <a:t>Sau giờ hoạt động chiều là giờ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676400" y="122238"/>
            <a:ext cx="57912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81000" y="1747838"/>
            <a:ext cx="7543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</a:rPr>
              <a:t>Thi xem đội nào nhanh</a:t>
            </a:r>
          </a:p>
        </p:txBody>
      </p:sp>
      <p:pic>
        <p:nvPicPr>
          <p:cNvPr id="4" name="be khoe be ngoan ghe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4" descr="nen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2667000" y="0"/>
            <a:ext cx="647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hát</a:t>
            </a:r>
            <a:r>
              <a:rPr lang="en-US" altLang="en-US" sz="4400" b="1" dirty="0">
                <a:solidFill>
                  <a:srgbClr val="FF0000"/>
                </a:solidFill>
              </a:rPr>
              <a:t>: </a:t>
            </a:r>
            <a:r>
              <a:rPr lang="en-US" altLang="en-US" sz="4400" b="1" dirty="0" err="1">
                <a:solidFill>
                  <a:srgbClr val="FF0000"/>
                </a:solidFill>
              </a:rPr>
              <a:t>Vui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đến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trường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818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1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F05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F05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iadinh_113118_709927649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34&quot;&gt;&lt;property id=&quot;20148&quot; value=&quot;5&quot;/&gt;&lt;property id=&quot;20300&quot; value=&quot;Slide 13&quot;/&gt;&lt;property id=&quot;20307&quot; value=&quot;261&quot;/&gt;&lt;/object&gt;&lt;object type=&quot;3&quot; unique_id=&quot;10351&quot;&gt;&lt;property id=&quot;20148&quot; value=&quot;5&quot;/&gt;&lt;property id=&quot;20300&quot; value=&quot;Slide 1&quot;/&gt;&lt;property id=&quot;20307&quot; value=&quot;263&quot;/&gt;&lt;/object&gt;&lt;object type=&quot;3&quot; unique_id=&quot;10352&quot;&gt;&lt;property id=&quot;20148&quot; value=&quot;5&quot;/&gt;&lt;property id=&quot;20300&quot; value=&quot;Slide 2&quot;/&gt;&lt;property id=&quot;20307&quot; value=&quot;265&quot;/&gt;&lt;/object&gt;&lt;object type=&quot;3&quot; unique_id=&quot;10353&quot;&gt;&lt;property id=&quot;20148&quot; value=&quot;5&quot;/&gt;&lt;property id=&quot;20300&quot; value=&quot;Slide 3&quot;/&gt;&lt;property id=&quot;20307&quot; value=&quot;267&quot;/&gt;&lt;/object&gt;&lt;object type=&quot;3&quot; unique_id=&quot;10354&quot;&gt;&lt;property id=&quot;20148&quot; value=&quot;5&quot;/&gt;&lt;property id=&quot;20300&quot; value=&quot;Slide 4&quot;/&gt;&lt;property id=&quot;20307&quot; value=&quot;268&quot;/&gt;&lt;/object&gt;&lt;object type=&quot;3&quot; unique_id=&quot;10355&quot;&gt;&lt;property id=&quot;20148&quot; value=&quot;5&quot;/&gt;&lt;property id=&quot;20300&quot; value=&quot;Slide 5&quot;/&gt;&lt;property id=&quot;20307&quot; value=&quot;269&quot;/&gt;&lt;/object&gt;&lt;object type=&quot;3&quot; unique_id=&quot;10356&quot;&gt;&lt;property id=&quot;20148&quot; value=&quot;5&quot;/&gt;&lt;property id=&quot;20300&quot; value=&quot;Slide 6&quot;/&gt;&lt;property id=&quot;20307&quot; value=&quot;270&quot;/&gt;&lt;/object&gt;&lt;object type=&quot;3&quot; unique_id=&quot;10357&quot;&gt;&lt;property id=&quot;20148&quot; value=&quot;5&quot;/&gt;&lt;property id=&quot;20300&quot; value=&quot;Slide 7&quot;/&gt;&lt;property id=&quot;20307&quot; value=&quot;271&quot;/&gt;&lt;/object&gt;&lt;object type=&quot;3&quot; unique_id=&quot;10358&quot;&gt;&lt;property id=&quot;20148&quot; value=&quot;5&quot;/&gt;&lt;property id=&quot;20300&quot; value=&quot;Slide 8&quot;/&gt;&lt;property id=&quot;20307&quot; value=&quot;272&quot;/&gt;&lt;/object&gt;&lt;object type=&quot;3&quot; unique_id=&quot;10359&quot;&gt;&lt;property id=&quot;20148&quot; value=&quot;5&quot;/&gt;&lt;property id=&quot;20300&quot; value=&quot;Slide 9&quot;/&gt;&lt;property id=&quot;20307&quot; value=&quot;273&quot;/&gt;&lt;/object&gt;&lt;object type=&quot;3&quot; unique_id=&quot;10360&quot;&gt;&lt;property id=&quot;20148&quot; value=&quot;5&quot;/&gt;&lt;property id=&quot;20300&quot; value=&quot;Slide 10&quot;/&gt;&lt;property id=&quot;20307&quot; value=&quot;274&quot;/&gt;&lt;/object&gt;&lt;object type=&quot;3&quot; unique_id=&quot;10361&quot;&gt;&lt;property id=&quot;20148&quot; value=&quot;5&quot;/&gt;&lt;property id=&quot;20300&quot; value=&quot;Slide 11&quot;/&gt;&lt;property id=&quot;20307&quot; value=&quot;275&quot;/&gt;&lt;/object&gt;&lt;object type=&quot;3&quot; unique_id=&quot;10362&quot;&gt;&lt;property id=&quot;20148&quot; value=&quot;5&quot;/&gt;&lt;property id=&quot;20300&quot; value=&quot;Slide 12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104</Words>
  <Application>Microsoft Office PowerPoint</Application>
  <PresentationFormat>Custom</PresentationFormat>
  <Paragraphs>19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Default Design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Thang Computer</dc:creator>
  <cp:lastModifiedBy>PC</cp:lastModifiedBy>
  <cp:revision>34</cp:revision>
  <dcterms:created xsi:type="dcterms:W3CDTF">2016-10-17T09:57:26Z</dcterms:created>
  <dcterms:modified xsi:type="dcterms:W3CDTF">2024-09-22T15:32:28Z</dcterms:modified>
</cp:coreProperties>
</file>