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7" r:id="rId5"/>
    <p:sldId id="266" r:id="rId6"/>
    <p:sldId id="257" r:id="rId7"/>
    <p:sldId id="258" r:id="rId8"/>
    <p:sldId id="259" r:id="rId9"/>
    <p:sldId id="268" r:id="rId10"/>
    <p:sldId id="264" r:id="rId11"/>
    <p:sldId id="270" r:id="rId12"/>
    <p:sldId id="271" r:id="rId13"/>
    <p:sldId id="272" r:id="rId14"/>
    <p:sldId id="274" r:id="rId15"/>
    <p:sldId id="273" r:id="rId16"/>
    <p:sldId id="275" r:id="rId17"/>
    <p:sldId id="26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99"/>
    <a:srgbClr val="008000"/>
    <a:srgbClr val="99FFCC"/>
    <a:srgbClr val="0000FF"/>
    <a:srgbClr val="CC6600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12-04-05T17:55:13.218"/>
    </inkml:context>
    <inkml:brush xml:id="br0">
      <inkml:brushProperty name="width" value="0.09701" units="cm"/>
      <inkml:brushProperty name="height" value="0.09701" units="cm"/>
      <inkml:brushProperty name="color" value="#666699"/>
      <inkml:brushProperty name="fitToCurve" value="1"/>
    </inkml:brush>
  </inkml:definitions>
  <inkml:trace contextRef="#ctx0" brushRef="#br0">18400 19018,'-31'0,"31"-32,-32 1,-31 31,-32-32,63 0,-31 32,0-31,31-1,-31 32,63-32,-32 32,32 0,-32 0,1 0,-1 0,32 0,-31 0,31 0,-32 0,-31 0,63-32,-64 32,33 0,31 0,-32-32,0 32,1 0,-1-31,0 31,1 0,-32-32,31 32,0-32,1 1,-1 31,0 0,1 0,-1-32,0 32,-31 0,31 0,1-32,-1 32,0 0,1 0,-1 0,1 0,-1 0,0 0,1 0,-33 0,64 0,-63 0,31 0,1 0,-1 0,0 0,1 0,-1 0,32 0,-31 0,-33 0,33 0,-1-32,-31 32,31 0,0-32,-31 32,31-31,1 31,-32 0,63 0,-32-32,32 32,-32 0,32-32,-31 1,-1 31,0 0,1-32,-1 0,-63 0,32 0,-32 1,32-1,-32 32,0 0,31-32,33 32,-1 0,1 0,-33 0,33 0,-1 0,0 0,-31 0,31 0,1-31,-33 31,33-32,-32 32,31 0,0-32,-31 32,31 0,-31-32,-32 0,-95 32,32 0,63 0,-95-31,95 31,32-32,0 32,63-32,-64 32,64 0,-31-31,31 31,-64 0,33-32,-1 32,-63 0,32-32,-32 32,32-32,-1 32,33 0,-32 0,-1 0,33 0,-1 0,0 0,1 0,-1 0,0 0,1 0,-1 0,-31 0,31 0,1 0,-1 0,-63 0,63 0,-31 0,0 0,-1 0,1 0,-32 0,0 0,64 0,-33 0,1 0,0 0,-32 0,-95 0,95 0,0 0,0 0,32 0,0 0,-1 0,33 0,-1 0,-31 0,31-32,-31 32,0-31,-32 31,31-32,1 32,31-32,-31 32,0 0,31-31,1-1,-33 0,64 32,-63 0,63-32,-32 32,1-32,-1 1,0 31,32-32,-63 32,63-32,-63 1,31-1,1 0,-33 32,33-32,-1 0,-31 1,31-33,-31 64,31-63,-31 31,0-32,31 64,-31-63,31 31,0 1,-31 31,63-32,-32 0,32 32,-31-32,-1 32,0-32,1 1,-1 31,1-32,31 32,0-32,-64 32,33-31,-1-1,32 32,-32-32,32 32,-31-32,-1 0,-31 32,63-31,-32-1,-63 0,95 1,-63-1,31 0,1 0,-33 0,64 1,-31-1,-1 32,-31-63,63 63,-64-64,1 32,0-31,-32-1,32 33,-1-33,1 32,0-31,-1 31,1 32,0-32,31 1,1 31,-1-32,-31 0,63 32,-32 0,-31-32,31 0,0 32,-62 0,30-31,33 31,-33-32,1 32,0-32,-1 32,1 0,0-31,0 31,-32-32,63 32,-31-32,-1 32,1-32,-32 32,32 0,0-32,-1 32,-31-31,32 31,-32-32,32 0,-32 32,0-31,32 31,0-32,-32 32,31-32,1 0,-32 32,63-32,-31 32,0-31,0 31,-1 0,64-32,-31 32,-33 0,33-32,-1 32,-31 0,31-31,0 31,-31 0,32-32,-33 32,1-32,0 32,-32 0,31-32,33 32,-32-32,-1 32,1 0,-32 0,95 0,-32 0,32 0,-63 0,63 0,-32 0,-31 0,32 0,31 0,-64 0,64 0,-31 0,31 0,-32 0,32-31,-63 31,63 0,-32 0,0-32,1 32,31 0,-32 0,32-32,-32 1,32 31,-63 0,63-32,-31 0,31 32,-32 0,32 0,-32-32,1 32,31-32,-64 32,64-31,-31-1,-33 32,64-32,-63 32,63-31,-32 31,1-32,-1 0,32 32,-31-32,31 0,-32 32,-31-31,63-1,-32 32,32-32,-63 32,63-31,-32 31,-31-32,31 0,0 32,1-32,-1 0,1 32,-1-31,0 31,32-32,-31 32,31 0,-32 0,32-32,-32 32,1 0,31-31,-32 31,32 0,-32-32,32 0,-31 32,-1 0,32-32,-32 32,1 0,31-32,-32 32,1-31,31-1,-32 32,32-32,-32 32,1 0,31-63,-32 63,32-32,-63 32,63-32,-32 0,0 32,32-31,-31 31,31-32,-32 32,32 0,0-32,-32 1,32 31,-31 0,31-32,-32 0,32 32,-32-32,1 32,31-32,-32 32,32-31,-31-1,-1 32,32-32,0 32,-32-63,32 63,0-32,-31-32,31 64,0-63,-32 0,32 63,0-32,0-32,0 32,0 32,0-63,0 31,0 1,0-1,0 0,0 0,0-31,0 63,0-32,0-31,0 63,0-64,0 0,0 64,0-31,0-33,0 64,0-31,0-1,0 0,0 32,0-32,0 0,0 1,0-33,0 33,0-33,0 0,0 1,0-32,0 63,0 0,0 0,0 1,0-1,0 32,0-32,0 32,0-31,0 31,0-64,0 32,0 32,0-63,0 31,-32 0,32-31,0 31,0 32,-31-32,31 0,-32 32,32-31,0-1,-32 32,1-32,31 1,-32-1,0 32,32 0,-31-32,31 0,-32 32,1-32,31 32,-32-31,0 31,32-32,0 0,-31 32,-1-31,32-1,0 0,-63-32,31 33,0-1,1-31,31-1,0 0,0-62,0 94,0 32,0-96,0 96,0-63,0 31,0-63,0 95,0-95,0 63,0-31,0 31,0 0,0-32,0 33,0-1,0 32,0-32,0 1,0-1,0 0,0 0,0 0,0 32,0-63,0 0,0 31,0-64,0 65,0-1,0 0,0 1,0-33,0 64,0-32,0-31,0 31,0 0,0 1,0-1,0 0,0 0,0 0,0 1,0-1,0 0,0-31,0 31,0-32,0 33,0-1,0 0,0 32,0-31,0-1,0 0,0 32,0-32,0 0,0 1,0-1,0 32,0-32,0 1,0 31,0-32,0 32,0-32,0 32,0-64,0 64,0-31,0 31,0-32,0 32,0-32,0 1,0 31,0-32,0 32,0-32,0 32,0-32,0 0,0 1,0 31,0-32,0 0,0 32,0-31,0 31,0-32,0 32,31-32,-31 32,0-32,0 0,0 32,0-31,0 31,0-32,0 32,0-32,0 1,0 31,0-32,0 0,0 0,0 0,32 32,-32-63,0 31,0 1,0 31,0-32,32 32,-32-32,0 32,0-32,0 0,0 1,0 31,0-64,0 64,0-31,0-1,0 32,0-64,0 64,0-32,0 32,0-31,0-1,0 32,0-32,0 32,0-31,0 31,0 0,0-32,0 0,31 0,-31 32,0-32,0 1,0 31,0-32,0 32,0-63,32 63,-32-32,0 0,0 32,0-32,0 0,0 32,0-31,0-1,0 0,32 32,-32-31,0 31,0-32,0 32,0-32,31 0,-31 32,0-32,32 32,-32-31,0 31,0-32,0 0,32 32,-32-31,0 31,0-32,0 32,0-32,0 0,31 32,-31-32,32 32,-32-31,0-1,31 32,1-32,-32 32,32 0,-1-31,-31 31,0-32,0 32,32-32,-32 32,32-32,-1 32,1-32,31 1,-63 31,32-32,31 0,-63 32,63-31,-31-1,0 32,-1 0,1 0,0 0,-32 0,31 0,33 0,-33 0,1 0,0 0,-1 0,1 0,-32 0,32 0,-32 0,31 0,1 0,-1 0,1 0,0 0,-32 0,31 0,-31 0,32 0,-32 0,32 0,-1 0,1 0,31 0,-31-32,0 32,-1 0,-31 0,63 0,-31 0,31 0,-63 0,64-32,-33 32,-31 0,32 0,0-32,-32 32,31 0,-31 0,32-31,-32 31,32-32,-1 32,-31 0,0-32,0 32,32-31,-32 31,31-32,-31 0,32 32,0-32,31 0,-31-31,-1 63,-31-32,32 32,0-31,-1 31,1 0,-32-64,32 64,-1-32,-31 0,32 32,-32-31,63 31,-63 0,32-32,-32 0,31 32,-31-31,32 31,0 0,-32-32,0 0,31 32,-31-32,32 0,0 32,-1-31,-31 31,32-32,-32 0,32 32,-32-31,31 31,-31-32,32 0,-1 32,-31 0,32-32,-32 0,32 32,-1-31,1 31,-32-32,32 0,-32 32,0-31,31 31,-31-32,0 32,0-32,32 0,-32 32,32 0,-1-63,1 63,31-32,-63 0,32 1,31 31,-31-32,-1 0,1 32,0-32,31 0,-63 32,32 0,-1-31,1 31,0-32,-1 32,1-32,-1 32,1 0,0 0,-32-31,31 31,1 0,0 0,-32 0,63-32,-63 32,32 0,-1 0,1-32,0 32,-1 0,1 0,0-32,-32 32,63 0,-63 0,31 0,-31-32,64 32,-33 0,1 0,0-31,31 31,-31 0,-32 0,63 0,-31 0,-32 0,63 0,-63 0,31 0,1 0,0 0,-1 0,-31 0,64 0,-64 0,31 0,-31 0,0-32,0 32,32 0,-32 0,32 0,-32-32,31 32,1 0,0-31,-1 31,-31-32,63 0,-31 32,0-32,-1 0,1 32,31-31,1-1,-33 32,1-32,31 32,-31-31,-1-1,33 32,-64-32,63 0,-31 32,-1 0,1-32,-32 1,32 31,-1 0,-31-32,32 32,-32 0,0-32,32 1,62-65,1 1,64 63,-64-63,63 31,-63 33,-32-1,0 0,-31 1,0 31,-1-32,32 0,-31-32,63 33,-32-64,-31 95,63-64,-32 32,-31 0,31 1,-31-1,-1 0,33 32,-33-31,1 31,-32-32,32 32,-1-32,1 0,31 32,-31 0,31-32,-31 1,63-1,-64 32,64 0,-63-32,63 32,0 0,-32-31,-31 31,31-32,0 32,1-32,-33 32,33 0,-33 0,32 0,-31 0,0 0,31 0,0 0,-63 0,32 0,0 0,-1 0,-31 0,32 0,-32 0,32 0,-32 0,31 0,1 0,-32 0,31 0,-31 0,32 0,0 0,-1 0,-31 0,32 0,0 0,-1 0,33 0,-33 0,1 32,31 0,-31-32,-1 0,33 0,-33 31,33 1,-33-32,33 0,-1 0,-31 0,31 0,-32 0,1 0,0 0,-32 0,63 0,-31 0,-1 0,33 0,-33 32,33-32,-33 0,1 0,-32 0,63 0,-31 0,-32 0,63 0,-31 0,31 0,-31 0,63 0,-64 0,33 0,-1 0,-32 0,64 0,-95 0,32 0,31 0,-31 0,0 0,-1 0,33 0,-33 0,1 0,31 0,0 0,-31 0,31 0,-31 0,63-32,-63 32,31-32,0 32,0-31,1 31,-33-32,33 32,-1 0,-31 0,-1 0,1 0,63 0,-95-32,31 32,33-32,-1 32,0 0,-31-32,31 32,-63-31,32 31,-1 0,-31 0,64-32,-33 32,1 0,31-32,-31 32,31-31,1 31,-33 0,64-32,-63 32,-1-32,33 32,-1-32,-31 32,-1 0,64-32,-63 32,31-31,-31 31,31 0,-31-32,-1 32,1-32,0 1,-1 31,33-32,-33 0,1 32,31 0,-31-32,31 32,-31-32,31 32,-31 0,-1-31,33 31,-1 0,-31 0,-1-32,32 32,1 0,-64-32,63 32,-31 0,-1 0,1 0,31 0,-31 0,31 0,-31 0,31 0,-31 0,-1 0,33 0,-1 0,-31 0,31 0,-31 0,62 0,-62 0,31 0,-31 0,31 0,1 0,-33 0,1 0,0 0,-1 0,1 0,-1 0,1 0,0 0,31 0,-63 0,32 0,31 0,-63 0,63 0,-63 0,64 0,-33 0,32 0,1 0,-33 0,33 0,-1 0,-31 0,-1 0,1 0,31 0,-31 0,0 0,-1 0,1 0,-1 0,1 0,-32 0,32 0,-1 0,1 0,31 0,-31 0,31 0,-31 0,31 0,0 0,-31 0,0 0,31 0,-31 0,-1 0,33 0,-33 0,1 0,0 0,62 0,-30 0,-1 0,-31 0,-1 0,1 0,-32 0,32 0,-1 0,1 0,-32 0,32 0,-1 0,1 0,31 0,0 0,1 0,-33 0,33 0,-1 0,-31 0,-1 0,1 0,-1 0,1 0,31 0,-31 0,0 0,31 0,0 0,-31 0,0 0,-1 0,32 0,-31 0,31 0,1 0,31 0,0 0,-1 0,-30 0,-1 0,32 0,-63 0,-1 0,1 0,31 0,-63-31,32 31,0 0,-1 0,32 0,1 0,31 0,-32 0,-31 0,31 0,-31 0,31 0,-32 0,1 0,31 0,-63 0,32 0,-32 0,32 0,-32 0,31 0,1 0,-32 0,32 0,63 0,63 0,-63 0,63 0,-95 0,0 0,-63 0,32 0,0 0,-32 0,31 0,1 0,0 0,31 0,-31 0,31 0,0 0,64 0,-1-32,-31 0,0 32,0-32,-63 32,-1-32,1 32,-32 0,32-31,-1 31,-31 0,32-32,-32 32,32 0,-32-32,63 32,-31-31,-1-1,1 32,-1-32,64 32,-63 0,0 0,-1 0,1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12-04-05T17:55:36.312"/>
    </inkml:context>
    <inkml:brush xml:id="br0">
      <inkml:brushProperty name="width" value="0.09701" units="cm"/>
      <inkml:brushProperty name="height" value="0.09701" units="cm"/>
      <inkml:brushProperty name="color" value="#666699"/>
      <inkml:brushProperty name="fitToCurve" value="1"/>
    </inkml:brush>
  </inkml:definitions>
  <inkml:trace contextRef="#ctx0" brushRef="#br0">17619 10052,'-31'0,"-1"0,32 0,-32 0,32 0,-32 0,32 32,-63-32,63 31,-32-31,1 32,-1-32,32 0,-64 32,33-32,-1 0,0 31,-31-31,31 32,0-32,32 0,-31 0,-1 0,0 32,32-32,-31 31,31-31,-32 0,0 32,32-32,-32 0,32 0,-63 32,63-32,-32 0,-31 31,63-31,-64 32,33 0,-1-32,-31 0,63 0,-32 0,0 0,0 0,32 0,-31 0,-1 0,0 0,1 0,-33 0,32 0,1 0,-1 0,-32-32,33 32,-1 0,0-32,1 32,-1 0,32 0,-64 0,64 0,-31 0,-33 0,33 0,31 0,-64 0,32 0,1 0,-1-31,0 31,1 0,-1-32,32 32,0-32,-32 32,0-31,32 31,-31-32,31 0,-32 32,0-31,1-1,-1 0,-32 1,64-1,-63 0,31 32,1-63,-33 63,64-32,-32 32,1-32,-33 1,64 31,-31-64,31 64,-64-31,32 31,32-32,-31 0,-1 32,0-31,32 31,-63-64,31 64,-31 0,-1-31,1-1,31 0,-31 32,31-31,-31-1,-1 32,1-32,-1 0,1 1,31 31,0 0,1 0,-1 0,0-32,1 32,-1 0,-32-32,33 32,-1 0,-31 0,63-31,-64 31,32 0,1-32,-33 32,32 0,-31-32,0 32,31 0,0-31,0 31,-31 0,31-32,-31 32,31 0,-31 0,31-32,-31 32,-1-31,-31 31,63-32,-31 32,-1-32,1 32,0 0,-1-31,32 31,-31-32,31 32,32 0,-31 0,-1-32,32 32,-32 0,0 0,1 0,-33 0,1 0,31 0,-31 0,-1 0,33 0,-33 0,-31 0,63 0,1 0,-1 0,0 0,0 0,-31 0,31 0,-31 0,31 0,-31 0,31 0,0 0,-31 0,31 0,0 0,-31 0,0 0,31 0,0 32,-31 0,31-32,0 31,1-31,-1 0,0 0,0 32,1-32,-1 0,0 32,0-32,1 0,-1 0,-31 0,-1 0,32 0,-31 0,31 0,-31 0,31 0,-63 0,63 0,1 0,-1 0,0 0,32 0,-32 0,1 0,-1-32,32 32,-63 0,63-32,-32 1,0 31,0 0,1 0,31-32,-64 32,64 0,-31 0,-1-32,0 32,0-32,-31 1,63 31,-63-32,-1 0,1 1,-1 31,-31-64,-127 1,0 0,0-1,64 1,62 31,1 0,32-31,-32 63,31-32,32 32,-31-31,0-1,31 32,0 0,-31-32,63 32,-64 0,33-31,-1 31,-32 0,33-32,-64 32,95 0,-32-32,0 32,0 0,32 0,-31 0,-33 0,1-31,31-1,-31 32,-1-32,-31 32,32-31,-1 31,33 0,-1-32,0 32,0 0,1 0,-1-32,0 32,-31 0,63 0,-64-32,33 32,-33 0,33-31,-1 31,0 0,-31-32,63 32,-32 0,0-32,-31 32,63 0,-32-31,32 31,-32 0,1 0,-1-32,-31 32,31 0,-32-32,1 32,31 0,32 0,-63-31,-32-1,0 32,63-32,0 32,-63-31,63 31,-31-32,31 0,-31 1,63 31,-64-32,32 32,1-32,-33 1,64 31,-31-32,31 32,-64-32,64 32,-63-32,-1 1,1 31,31 0,-31-32,-1 32,1 0,-1-32,1 1,0 31,-1 0,1-32,-1 32,33-32,-65 32,33 0,0-31,-64-1,32 32,31-32,1 1,31 31,-31-32,31 32,0 0,-31-32,-1 1,33-1,-33 32,1-32,-32-31,63 63,-32-32,-62-31,94 63,-32-32,33 0,-1 32,0 0,32-31,-31-1,31 32,-32-32,32 32,-32-31,0 31,32-64,-31 33,-1-1,0 0,0-31,1 31,-1 0,32 1,-63-1,63 0,-32 1,0-1,0 0,1 1,31-33,-64 33,64-1,-31 32,31-64,-32 64,0-31,32-1,-32 0,32 1,-31 31,-1-32,0 0,1 32,-1-31,0 31,32-32,-32 0,1 32,31-31,-32-1,0 0,1 1,-1-1,0-63,-31 63,31-31,32-1,-63 1,63-32,0 32,-64-1,32 1,32-32,0 63,-31-31,31-1,-32 1,32 0,0 63,-32-32,32 0,-31 1,31-1,0 0,-32 0,32 1,-32 31,0-64,32 64,-31-31,31-1,-32 0,0 1,32-1,-31-31,-1 63,32-32,0 32,-32-32,32 32,0-31,-32-1,32 32,0-32,-31 0,-1 1,32-1,0 32,0-63,0 31,0 32,0-32,0 1,0-1,0 0,0 1,0 31,0-32,0 0,0 1,32-1,-32 0,0 1,31 31,-31-32,32 0,0 0,0 1,-32-1,31 32,1-32,-32 32,32 0,-32-31,63-1,-31 32,0-63,31 63,0 0,-31-32,32 32,31-32,-32 32,1-31,31 31,-32-32,64 32,-64-32,33 32,-33-31,0 31,1-32,63 32,-64-32,64 32,-63-32,31 32,-32-31,1 31,-33-32,1 32,31 0,-63-32,0 32,32 0,-32-31,32-1,-32 32,63-32,-63 32,32-31,0-1,-1 32,1-32,-32 32,32-63,0 63,-1-63,1 63,-32-32,0 32,0-32,32 0,-32 32,0-31,0 31,31-32,-31 32,0-32,0 32,32-31,-32-1,32 32,0-32,-1 32,1-31,-32 31,0-32,0 32,32 0,-1 0,-31-32,64 1,-32 31,31-32,0 0,-31 1,32-1,-33 32,64-63,64 31,-64 0,-63 0,31 32,1-31,-33-1,1 32,0 0,0-32,31 32,0 0,-31-31,0 31,63 0,-95 0,32-32,31 32,-31 0,0 0,-1 0,33 0,-33 0,1 0,0 0,0 0,-1 0,33 0,-33 0,1 32,32-1,-1-31,1 32,-33 0,33-32,-64 0,31 0,1 0,-32 0,32 31,63-31,-32 32,-31 0,32 0,-1-32,-63 31,63-31,-31 0,0 0,31 32,32 0,-63-32,32 31,-1 1,-63-32,32 32,31-1,-63-31,64 0,-33 32,-31-32,64 32,-1-1,32 33,96-33,-65 33,33-1,63 1,-95-33,95 33,-32-64,32 0,-127 31,1-31,-1 0,0 32,-32-32,32 0,32 32,-32-32,127 0,-126 31,30-31,-30 0,126 0,-127 0,0 0,-32 0,32 0,-63 0,32 0,-1 0,0 0,33 0,-33 0,159 0,-95 0,0 0,0 0,-32 0,-32-31,32-1,1 0,-33 32,32-31,-63-1,0 0,31 32,-31-31,31-1,-63 32,32-32,31 0,1 1,-33 31,33-32,-1 32,-31-63,31 31,33 32,-33 0,0-63,-31 63,32-64,31 64,-64-31,1-1,32 32,-1-32,-31 32,-1-31,33-1,-1 32,1-32,-1 32,1-31,-1 31,0-32,1 0,-1 0,1 32,31-31,-32-1,32 32,1-32,94-31,32 31,-127-31,-31 31,31 1,32-33,-96 64,33-31,-33 31,33-32,-32 0,31 0,-31 32,31 0,1-63,-1 63,-31-32,-1 1,65-1,-33 32,0 0,64-63,64 31,31-31,0-1,31 1,-158 63,1-32,-33-31,96 63,-64-32,-32 0,-31 1,0 31,63-32,-63 32,-1 0,1 0,31-32,-31 32,32 0,31-31,0-1,0 0,0 32,0-31,-31 31,-33-32,33 32,-32-32,-32 32,31 0,1 0,-64 0,64 0,-64 0,64 0,-64 0,64 0,-32 0,-32 0,64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85FB2-5874-45AA-9AF3-88882AF90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38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1DE34-6530-4126-A924-519805BC5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10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AF516-D86E-43A8-8F44-250124A99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6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C5B28-2BB1-4D27-A091-2551CFBB9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23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24BBE-E498-40A3-8E6A-F49144248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64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C2219-9C3F-41C4-A119-0993B2CEC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27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25FAA-D512-4FEC-A2B4-8B947EB6F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73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01427-6AD7-4EBE-8384-176CEB8FA5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3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EFB7D-EAB6-4622-AAB1-40645FC39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19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D4F8B-CAFC-489C-B266-EA24F2A4D0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05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5713A-9F6C-4F7D-8B03-23F1F1606A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01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A5871B7-6D7A-4EA9-9169-F5CB092515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23.png"/><Relationship Id="rId18" Type="http://schemas.openxmlformats.org/officeDocument/2006/relationships/slide" Target="slide17.xm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slide" Target="slide16.xml"/><Relationship Id="rId17" Type="http://schemas.openxmlformats.org/officeDocument/2006/relationships/image" Target="../media/image25.emf"/><Relationship Id="rId2" Type="http://schemas.openxmlformats.org/officeDocument/2006/relationships/slide" Target="slide11.xml"/><Relationship Id="rId16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emf"/><Relationship Id="rId10" Type="http://schemas.openxmlformats.org/officeDocument/2006/relationships/slide" Target="slide14.xml"/><Relationship Id="rId4" Type="http://schemas.openxmlformats.org/officeDocument/2006/relationships/slide" Target="slide13.xml"/><Relationship Id="rId9" Type="http://schemas.openxmlformats.org/officeDocument/2006/relationships/image" Target="../media/image21.png"/><Relationship Id="rId1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xe%20lu%20va%20xe%20ca\baigiang\xe%20lu%20v&#195;&#160;%20xe%20ca.wav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%20NGOC%20CHAU%20ANH\Desktop\New%20folder\EmTapLaiOTo-VA-4397802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5" descr="679003"/>
          <p:cNvSpPr>
            <a:spLocks noChangeArrowheads="1" noChangeShapeType="1" noTextEdit="1"/>
          </p:cNvSpPr>
          <p:nvPr/>
        </p:nvSpPr>
        <p:spPr bwMode="auto">
          <a:xfrm>
            <a:off x="788095" y="2362200"/>
            <a:ext cx="7933152" cy="1249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Lĩnh vực: Phát triển ngôn ngữ</a:t>
            </a:r>
          </a:p>
        </p:txBody>
      </p:sp>
      <p:sp>
        <p:nvSpPr>
          <p:cNvPr id="2053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762000" y="3790950"/>
            <a:ext cx="51816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 tài: Xe lu và xe ca</a:t>
            </a:r>
          </a:p>
        </p:txBody>
      </p:sp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2590800" y="4724399"/>
            <a:ext cx="3124200" cy="390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MGN B3</a:t>
            </a:r>
            <a:endParaRPr lang="en-US" sz="3600" kern="1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5" name="TextBox 2"/>
          <p:cNvSpPr txBox="1">
            <a:spLocks noChangeArrowheads="1"/>
          </p:cNvSpPr>
          <p:nvPr/>
        </p:nvSpPr>
        <p:spPr bwMode="auto">
          <a:xfrm>
            <a:off x="228600" y="49213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TẠO QUẬN LONG BIÊN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 MẦM 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GIANG BIÊN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43" y="990600"/>
            <a:ext cx="95091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50000">
              <a:srgbClr val="FFFF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30813"/>
            <a:ext cx="29718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8194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04863"/>
            <a:ext cx="32004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24400"/>
            <a:ext cx="28194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7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25908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9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25622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2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0"/>
              <a:ext cx="8458200" cy="6846888"/>
            </p14:xfrm>
          </p:contentPart>
        </mc:Choice>
        <mc:Fallback>
          <p:pic>
            <p:nvPicPr>
              <p:cNvPr id="102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7640" y="-17640"/>
                <a:ext cx="8493480" cy="6882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2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9238" y="1679575"/>
              <a:ext cx="6354762" cy="3773488"/>
            </p14:xfrm>
          </p:contentPart>
        </mc:Choice>
        <mc:Fallback>
          <p:pic>
            <p:nvPicPr>
              <p:cNvPr id="102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71598" y="1661935"/>
                <a:ext cx="6390042" cy="3808768"/>
              </a:xfrm>
              <a:prstGeom prst="rect">
                <a:avLst/>
              </a:prstGeom>
            </p:spPr>
          </p:pic>
        </mc:Fallback>
      </mc:AlternateContent>
      <p:sp>
        <p:nvSpPr>
          <p:cNvPr id="11274" name="Oval 14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638800" y="6629400"/>
            <a:ext cx="304800" cy="228600"/>
          </a:xfrm>
          <a:prstGeom prst="ellipse">
            <a:avLst/>
          </a:prstGeom>
          <a:solidFill>
            <a:srgbClr val="CC6600"/>
          </a:soli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077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cs typeface="Arial" charset="0"/>
              </a:rPr>
              <a:t>Câu chuyện có tên là gì? Trong câu chuyện có những nhân vật nào?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4038600" y="5410200"/>
            <a:ext cx="6096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429000" y="5334000"/>
            <a:ext cx="17526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600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pic>
        <p:nvPicPr>
          <p:cNvPr id="12293" name="Picture 8" descr="Red_godmoth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4668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Green_godmother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304800"/>
            <a:ext cx="16049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30813"/>
            <a:ext cx="29718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4" grpId="0" animBg="1"/>
      <p:bldP spid="174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66800" y="2209800"/>
            <a:ext cx="6858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008000"/>
                </a:solidFill>
                <a:cs typeface="Arial" charset="0"/>
              </a:rPr>
              <a:t>Xe lu có dáng vẻ như thế nào?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4038600" y="5410200"/>
            <a:ext cx="6096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429000" y="5334000"/>
            <a:ext cx="17526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600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pic>
        <p:nvPicPr>
          <p:cNvPr id="13317" name="Picture 5" descr="Red_godmoth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4668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Green_godmother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304800"/>
            <a:ext cx="16049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6388"/>
            <a:ext cx="28194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  <p:bldP spid="194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9600" y="990600"/>
            <a:ext cx="8001000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cs typeface="Arial" charset="0"/>
              </a:rPr>
              <a:t>Xe ca có dáng vẻ </a:t>
            </a:r>
          </a:p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cs typeface="Arial" charset="0"/>
              </a:rPr>
              <a:t>như thế nào?</a:t>
            </a:r>
          </a:p>
          <a:p>
            <a:pPr marL="342900" indent="-342900" algn="ctr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4800" b="1">
                <a:solidFill>
                  <a:srgbClr val="FF0000"/>
                </a:solidFill>
                <a:cs typeface="Arial" charset="0"/>
              </a:rPr>
              <a:t>Thô kệch</a:t>
            </a:r>
          </a:p>
          <a:p>
            <a:pPr marL="342900" indent="-342900" algn="ctr"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4800" b="1">
                <a:solidFill>
                  <a:srgbClr val="FF0000"/>
                </a:solidFill>
                <a:cs typeface="Arial" charset="0"/>
              </a:rPr>
              <a:t> Gọn gàng</a:t>
            </a: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4038600" y="5410200"/>
            <a:ext cx="6096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429000" y="5334000"/>
            <a:ext cx="17526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600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pic>
        <p:nvPicPr>
          <p:cNvPr id="14341" name="Picture 5" descr="Red_godmoth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4668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Green_godmother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304800"/>
            <a:ext cx="16049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6225"/>
            <a:ext cx="25908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animBg="1"/>
      <p:bldP spid="204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09600" y="1676400"/>
            <a:ext cx="80010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FF"/>
                </a:solidFill>
                <a:cs typeface="Arial" charset="0"/>
              </a:rPr>
              <a:t>Khi thấy xe lu đi chậm, xe ca đã chế nhạo xe lu như thế nào?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4038600" y="5410200"/>
            <a:ext cx="6096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429000" y="5334000"/>
            <a:ext cx="17526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600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pic>
        <p:nvPicPr>
          <p:cNvPr id="15365" name="Picture 5" descr="Red_godmoth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4668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Green_godmother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304800"/>
            <a:ext cx="16049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7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25908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animBg="1"/>
      <p:bldP spid="225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676400"/>
            <a:ext cx="80010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3399"/>
                </a:solidFill>
              </a:rPr>
              <a:t>Vì sao</a:t>
            </a:r>
            <a:r>
              <a:rPr lang="en-US" altLang="en-US" sz="1800">
                <a:solidFill>
                  <a:srgbClr val="FF3399"/>
                </a:solidFill>
              </a:rPr>
              <a:t>  </a:t>
            </a:r>
            <a:r>
              <a:rPr lang="en-US" altLang="en-US" sz="4800" b="1">
                <a:solidFill>
                  <a:srgbClr val="FF3399"/>
                </a:solidFill>
                <a:cs typeface="Arial" charset="0"/>
              </a:rPr>
              <a:t>đến một quãng đường xe ca không thể đi được nữa?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4038600" y="5410200"/>
            <a:ext cx="6096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429000" y="5334000"/>
            <a:ext cx="17526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600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pic>
        <p:nvPicPr>
          <p:cNvPr id="16389" name="Picture 5" descr="Red_godmoth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4668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Green_godmother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304800"/>
            <a:ext cx="16049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57838"/>
            <a:ext cx="32004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animBg="1"/>
      <p:bldP spid="215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676400"/>
            <a:ext cx="80010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9900"/>
                </a:solidFill>
              </a:rPr>
              <a:t>Xe lu đã làm gì để giúp xe ca đi qua quãng đường lầy lội?</a:t>
            </a:r>
            <a:endParaRPr lang="en-US" altLang="en-US" sz="4800" b="1">
              <a:solidFill>
                <a:srgbClr val="FF9900"/>
              </a:solidFill>
              <a:cs typeface="Arial" charset="0"/>
            </a:endParaRP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4038600" y="5410200"/>
            <a:ext cx="6096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429000" y="5334000"/>
            <a:ext cx="17526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600">
                <a:solidFill>
                  <a:srgbClr val="FF0000"/>
                </a:solidFill>
                <a:cs typeface="Arial" charset="0"/>
              </a:rPr>
              <a:t>Hết giờ</a:t>
            </a:r>
          </a:p>
        </p:txBody>
      </p:sp>
      <p:pic>
        <p:nvPicPr>
          <p:cNvPr id="17413" name="Picture 5" descr="Red_godmoth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4668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Green_godmother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304800"/>
            <a:ext cx="16049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9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25622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animBg="1"/>
      <p:bldP spid="235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xe lu vÃ  xe c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2362200"/>
            <a:ext cx="80010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1" hangingPunct="1">
              <a:spcBef>
                <a:spcPct val="50000"/>
              </a:spcBef>
            </a:pPr>
            <a:r>
              <a:rPr lang="en-US" altLang="en-US" sz="5500" b="1">
                <a:solidFill>
                  <a:srgbClr val="FF9900"/>
                </a:solidFill>
              </a:rPr>
              <a:t>Kết thúc giờ học</a:t>
            </a:r>
            <a:endParaRPr lang="en-US" altLang="en-US" sz="5500" b="1">
              <a:solidFill>
                <a:srgbClr val="FF99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5241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TapLaiOTo-VA-43978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5626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371600" y="2209800"/>
            <a:ext cx="6172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Xe lu và xe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844800"/>
            <a:ext cx="4440237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4088"/>
            <a:ext cx="1211263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w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4572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536700"/>
            <a:ext cx="588803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54488"/>
            <a:ext cx="160655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844800"/>
            <a:ext cx="4440237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4088"/>
            <a:ext cx="1211263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w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4572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2524E-7 L 0.875 0.386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0" y="19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1828800"/>
            <a:ext cx="34290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Untitled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20925"/>
            <a:ext cx="5105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32300"/>
            <a:ext cx="137477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6482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1295400" y="762000"/>
            <a:ext cx="6705600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thông minh thi tài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145</Words>
  <Application>Microsoft Office PowerPoint</Application>
  <PresentationFormat>On-screen Show (4:3)</PresentationFormat>
  <Paragraphs>23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LopB3</cp:lastModifiedBy>
  <cp:revision>28</cp:revision>
  <dcterms:created xsi:type="dcterms:W3CDTF">2012-04-03T17:59:01Z</dcterms:created>
  <dcterms:modified xsi:type="dcterms:W3CDTF">2024-08-24T02:47:40Z</dcterms:modified>
</cp:coreProperties>
</file>