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92" r:id="rId2"/>
    <p:sldId id="295" r:id="rId3"/>
    <p:sldId id="287" r:id="rId4"/>
    <p:sldId id="274" r:id="rId5"/>
    <p:sldId id="264" r:id="rId6"/>
    <p:sldId id="265" r:id="rId7"/>
    <p:sldId id="280" r:id="rId8"/>
    <p:sldId id="288" r:id="rId9"/>
    <p:sldId id="289" r:id="rId10"/>
    <p:sldId id="267" r:id="rId11"/>
    <p:sldId id="268" r:id="rId12"/>
    <p:sldId id="290" r:id="rId13"/>
    <p:sldId id="291" r:id="rId14"/>
    <p:sldId id="281" r:id="rId15"/>
    <p:sldId id="283" r:id="rId16"/>
    <p:sldId id="284" r:id="rId17"/>
    <p:sldId id="275" r:id="rId18"/>
    <p:sldId id="278" r:id="rId19"/>
    <p:sldId id="296" r:id="rId2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>
        <p:scale>
          <a:sx n="73" d="100"/>
          <a:sy n="73" d="100"/>
        </p:scale>
        <p:origin x="-12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48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922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920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73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128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592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859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613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024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094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14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24/08/2024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753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049837"/>
            <a:ext cx="55626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17790" y="3702695"/>
            <a:ext cx="8547992" cy="1179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b="1" smtClean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Đề tài: Ôn chắp ghép các hình học thành các 			hình đơn giản</a:t>
            </a:r>
            <a:endParaRPr kumimoji="0" lang="en-US" altLang="en-US" b="1" dirty="0">
              <a:solidFill>
                <a:srgbClr val="0070C0"/>
              </a:solidFill>
              <a:ea typeface="Segoe UI Black" panose="020B0A02040204020203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0" y="2740951"/>
            <a:ext cx="9144000" cy="3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613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4000" b="1" dirty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LĨNH VỰC PHÁT TRIỂN </a:t>
            </a:r>
            <a:r>
              <a:rPr kumimoji="0" lang="en-US" altLang="en-US" sz="4000" b="1" dirty="0" smtClean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NHẬN THỨC</a:t>
            </a:r>
            <a:endParaRPr kumimoji="0" lang="en-US" altLang="en-US" sz="4000" b="1" dirty="0">
              <a:solidFill>
                <a:srgbClr val="FF0000"/>
              </a:solidFill>
              <a:ea typeface="Segoe UI Black" panose="020B0A02040204020203" pitchFamily="34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2460"/>
            <a:ext cx="1254126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13" y="2744788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860425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0" y="4292600"/>
            <a:ext cx="1252538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6"/>
          <p:cNvSpPr>
            <a:spLocks noChangeArrowheads="1"/>
          </p:cNvSpPr>
          <p:nvPr/>
        </p:nvSpPr>
        <p:spPr bwMode="auto">
          <a:xfrm>
            <a:off x="1547664" y="226382"/>
            <a:ext cx="612067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20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UỶ BAN NHÂN DÂN QUẬN </a:t>
            </a:r>
            <a:r>
              <a:rPr kumimoji="0" lang="en-US" altLang="zh-CN" sz="2000" b="1" dirty="0" smtClean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LONG BIÊN</a:t>
            </a:r>
            <a:endParaRPr kumimoji="0" lang="en-US" altLang="zh-CN" sz="20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20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TRƯỜNG MẦM </a:t>
            </a:r>
            <a:r>
              <a:rPr kumimoji="0" lang="en-US" altLang="zh-CN" sz="2000" b="1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NON </a:t>
            </a:r>
            <a:r>
              <a:rPr kumimoji="0" lang="en-US" altLang="zh-CN" sz="2000" b="1" smtClean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GIANG BIÊN</a:t>
            </a:r>
            <a:endParaRPr kumimoji="0" lang="en-US" altLang="zh-CN" sz="2000" b="1" dirty="0">
              <a:solidFill>
                <a:srgbClr val="002060"/>
              </a:solidFill>
              <a:ea typeface="SimSun" panose="02010600030101010101" pitchFamily="2" charset="-122"/>
              <a:cs typeface="Times New Roman" pitchFamily="18" charset="0"/>
              <a:sym typeface="+mn-lt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981029" y="5724846"/>
            <a:ext cx="2579442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b="1" smtClean="0">
                <a:solidFill>
                  <a:srgbClr val="7030A0"/>
                </a:solidFill>
                <a:ea typeface="Segoe UI Black" panose="020B0A02040204020203" pitchFamily="34" charset="0"/>
                <a:cs typeface="Times New Roman" pitchFamily="18" charset="0"/>
              </a:rPr>
              <a:t>LỚP MGN B3</a:t>
            </a:r>
            <a:endParaRPr kumimoji="0" lang="en-US" altLang="en-US" b="1" dirty="0">
              <a:solidFill>
                <a:srgbClr val="7030A0"/>
              </a:solidFill>
              <a:ea typeface="Segoe UI Black" panose="020B0A02040204020203" pitchFamily="34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329" y="1052736"/>
            <a:ext cx="950913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131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115616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579589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=""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6196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3548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="" xmlns:a16="http://schemas.microsoft.com/office/drawing/2014/main" id="{FB70A2CD-C67C-6722-CC9E-8BA4FC1A64D8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=""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ưu đồ: Đường kết nối 1">
            <a:extLst>
              <a:ext uri="{FF2B5EF4-FFF2-40B4-BE49-F238E27FC236}">
                <a16:creationId xmlns="" xmlns:a16="http://schemas.microsoft.com/office/drawing/2014/main" id="{230CCD19-C09C-0B3B-CE68-DD54DB374C80}"/>
              </a:ext>
            </a:extLst>
          </p:cNvPr>
          <p:cNvSpPr/>
          <p:nvPr/>
        </p:nvSpPr>
        <p:spPr>
          <a:xfrm>
            <a:off x="1259631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ưu đồ: Đường kết nối 3">
            <a:extLst>
              <a:ext uri="{FF2B5EF4-FFF2-40B4-BE49-F238E27FC236}">
                <a16:creationId xmlns="" xmlns:a16="http://schemas.microsoft.com/office/drawing/2014/main" id="{A703843D-D12C-25DF-D357-133D99C3604B}"/>
              </a:ext>
            </a:extLst>
          </p:cNvPr>
          <p:cNvSpPr/>
          <p:nvPr/>
        </p:nvSpPr>
        <p:spPr>
          <a:xfrm>
            <a:off x="5030339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040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>
            <a:extLst>
              <a:ext uri="{FF2B5EF4-FFF2-40B4-BE49-F238E27FC236}">
                <a16:creationId xmlns="" xmlns:a16="http://schemas.microsoft.com/office/drawing/2014/main" id="{8A6B6403-BD17-38E9-FEDD-4012548E4BD9}"/>
              </a:ext>
            </a:extLst>
          </p:cNvPr>
          <p:cNvSpPr/>
          <p:nvPr/>
        </p:nvSpPr>
        <p:spPr>
          <a:xfrm>
            <a:off x="1768203" y="2261218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Lưu đồ: Đường kết nối 4">
            <a:extLst>
              <a:ext uri="{FF2B5EF4-FFF2-40B4-BE49-F238E27FC236}">
                <a16:creationId xmlns="" xmlns:a16="http://schemas.microsoft.com/office/drawing/2014/main" id="{2B8A6382-911F-6053-4DAF-DAA3B6C4486C}"/>
              </a:ext>
            </a:extLst>
          </p:cNvPr>
          <p:cNvSpPr/>
          <p:nvPr/>
        </p:nvSpPr>
        <p:spPr>
          <a:xfrm>
            <a:off x="4622234" y="2284945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1">
            <a:extLst>
              <a:ext uri="{FF2B5EF4-FFF2-40B4-BE49-F238E27FC236}">
                <a16:creationId xmlns="" xmlns:a16="http://schemas.microsoft.com/office/drawing/2014/main" id="{E16D0D94-B306-8759-8BF7-66F2B7EE5954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9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936170" y="1305070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9751" y="2780927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24934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87923" y="4411622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="" xmlns:a16="http://schemas.microsoft.com/office/drawing/2014/main" id="{27262561-40B7-49CE-A551-9181DDAC2A2D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3547213" y="1394850"/>
            <a:ext cx="2485087" cy="2628136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93075" y="4509120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AutoShape 3">
            <a:extLst>
              <a:ext uri="{FF2B5EF4-FFF2-40B4-BE49-F238E27FC236}">
                <a16:creationId xmlns="" xmlns:a16="http://schemas.microsoft.com/office/drawing/2014/main" id="{6F4F5002-34BB-5812-5FEE-D6D5DEA90A56}"/>
              </a:ext>
            </a:extLst>
          </p:cNvPr>
          <p:cNvSpPr>
            <a:spLocks noChangeArrowheads="1"/>
          </p:cNvSpPr>
          <p:nvPr/>
        </p:nvSpPr>
        <p:spPr bwMode="auto">
          <a:xfrm rot="2420823">
            <a:off x="3292797" y="2123571"/>
            <a:ext cx="1831141" cy="2034795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="" xmlns:a16="http://schemas.microsoft.com/office/drawing/2014/main" id="{5469F414-2239-68B7-FB87-3A746F2834A0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40249" y="3628768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97837" y="1990716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59340" y="4881739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5761620" y="489432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195736" y="2455063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="" xmlns:a16="http://schemas.microsoft.com/office/drawing/2014/main" id="{FD8D6F6A-526D-282D-1497-738AE283A422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693618" y="1412776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661" y="1196752"/>
            <a:ext cx="7256635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3645024"/>
            <a:ext cx="6286544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81"/>
            <a:ext cx="9174872" cy="6822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569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5786" y="2046736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Phần 1: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nhận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biết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và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gọi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tên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các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hình</a:t>
            </a:r>
            <a:endParaRPr lang="vi-VN" sz="6000" b="1" kern="1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52318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7624" y="764704"/>
            <a:ext cx="2952328" cy="1800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/>
          <p:cNvSpPr/>
          <p:nvPr/>
        </p:nvSpPr>
        <p:spPr>
          <a:xfrm>
            <a:off x="5652120" y="764704"/>
            <a:ext cx="2160240" cy="208823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043608" y="3573016"/>
            <a:ext cx="2736304" cy="223224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08104" y="3573016"/>
            <a:ext cx="2160240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8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="" xmlns:a16="http://schemas.microsoft.com/office/drawing/2014/main" id="{F09ACD4C-B049-1FA5-EBBA-97F5B0E008A8}"/>
              </a:ext>
            </a:extLst>
          </p:cNvPr>
          <p:cNvSpPr txBox="1"/>
          <p:nvPr/>
        </p:nvSpPr>
        <p:spPr>
          <a:xfrm>
            <a:off x="14563" y="1988840"/>
            <a:ext cx="9144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6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6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60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6000" b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Ôn </a:t>
            </a:r>
            <a:r>
              <a:rPr lang="en-US" sz="6000" b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chắp </a:t>
            </a:r>
            <a:r>
              <a:rPr lang="en-US" sz="6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6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60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0" b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 các hình đơn giản</a:t>
            </a:r>
            <a:endParaRPr lang="en-US" sz="6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253625" y="188640"/>
            <a:ext cx="6912768" cy="504056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99592" y="2211068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220072" y="2212481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68182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="" xmlns:a16="http://schemas.microsoft.com/office/drawing/2014/main" id="{FEA30272-EC67-599E-922A-C69D3927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886" y="188640"/>
            <a:ext cx="6264696" cy="418058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14471" y="364502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14471" y="114469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="" xmlns:a16="http://schemas.microsoft.com/office/drawing/2014/main" id="{4A0C46B1-72FC-6D76-5EFA-E8EA2B173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70405"/>
            <a:ext cx="6912768" cy="442241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=""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=""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4860032" y="1412776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=""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1489886" y="2222498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3024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=""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=""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3067341" y="1853640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=""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3049964" y="1853640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593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</TotalTime>
  <Words>195</Words>
  <Application>Microsoft Office PowerPoint</Application>
  <PresentationFormat>On-screen Show (4:3)</PresentationFormat>
  <Paragraphs>24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Chắp ghép hai hình vuông thành một hình chữ nhật</vt:lpstr>
      <vt:lpstr>Chắp ghép hai hình vuông thành hình chữ nhật</vt:lpstr>
      <vt:lpstr>Chắp ghép hai hình vuông thành một hình chữ nhật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LopB3</cp:lastModifiedBy>
  <cp:revision>75</cp:revision>
  <dcterms:created xsi:type="dcterms:W3CDTF">2015-10-27T05:14:19Z</dcterms:created>
  <dcterms:modified xsi:type="dcterms:W3CDTF">2024-08-24T02:57:48Z</dcterms:modified>
</cp:coreProperties>
</file>