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70" r:id="rId3"/>
    <p:sldId id="269" r:id="rId4"/>
    <p:sldId id="271" r:id="rId5"/>
    <p:sldId id="279" r:id="rId6"/>
    <p:sldId id="274" r:id="rId7"/>
    <p:sldId id="276" r:id="rId8"/>
    <p:sldId id="275" r:id="rId9"/>
    <p:sldId id="280" r:id="rId10"/>
    <p:sldId id="281" r:id="rId11"/>
    <p:sldId id="277" r:id="rId12"/>
  </p:sldIdLst>
  <p:sldSz cx="9144000" cy="6858000" type="screen4x3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CC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A0449-4D13-48FB-AC31-79CFA7D64CF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2530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61021-1453-48D3-AA0E-D6568C62592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89608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F525C-6D6D-48D9-B6F3-F6CC258D413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92287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65575-1487-4BC9-B02B-FDEA437CFDB1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35655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0B7A5-093B-4E56-8F7A-409184D0C91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10923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58F82-9691-4DE4-8F65-31E628D991B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2216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D8078-A14D-4225-8A82-C8657A5D44F8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87143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78B7B-AD59-4F92-A27F-7FC306077D38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5747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50A629-0035-4B70-9E7D-0C7FABFCD9D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0610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6A6F6-C947-4AAB-B778-B124CB760E9A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00092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07E44-86E6-4A04-8292-7BAA9CD139C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43429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B33F9-6D58-4259-AB3F-90360A3AC89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20987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smtClean="0"/>
              <a:t>Click to edit Master text styles</a:t>
            </a:r>
          </a:p>
          <a:p>
            <a:pPr lvl="1"/>
            <a:r>
              <a:rPr lang="vi-VN" altLang="en-US" smtClean="0"/>
              <a:t>Second level</a:t>
            </a:r>
          </a:p>
          <a:p>
            <a:pPr lvl="2"/>
            <a:r>
              <a:rPr lang="vi-VN" altLang="en-US" smtClean="0"/>
              <a:t>Third level</a:t>
            </a:r>
          </a:p>
          <a:p>
            <a:pPr lvl="3"/>
            <a:r>
              <a:rPr lang="vi-VN" altLang="en-US" smtClean="0"/>
              <a:t>Fourth level</a:t>
            </a:r>
          </a:p>
          <a:p>
            <a:pPr lvl="4"/>
            <a:r>
              <a:rPr lang="vi-VN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F6F3D78-DC0A-43DB-9A3C-B598502BC03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NHA%20CUA%20TOI%20C%20HUYEN.mp3" TargetMode="Externa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FFOutput\CHAU%20YEU%20CO%20CHU%20CONG%20NHAN%201%20LAN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NHA%20CUA%20TOI%20C%20HUYEN.mp3" TargetMode="Externa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9" name="WordArt 9"/>
          <p:cNvSpPr>
            <a:spLocks noChangeArrowheads="1" noChangeShapeType="1" noTextEdit="1"/>
          </p:cNvSpPr>
          <p:nvPr/>
        </p:nvSpPr>
        <p:spPr bwMode="auto">
          <a:xfrm>
            <a:off x="1315616" y="1750584"/>
            <a:ext cx="7488832" cy="192198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569"/>
              </a:avLst>
            </a:prstTxWarp>
          </a:bodyPr>
          <a:lstStyle/>
          <a:p>
            <a:pPr algn="ctr">
              <a:defRPr/>
            </a:pPr>
            <a:r>
              <a:rPr lang="vi-VN" sz="4400" kern="10" dirty="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19194D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Lĩnh vực phát triển nhận thức</a:t>
            </a:r>
          </a:p>
          <a:p>
            <a:pPr>
              <a:defRPr/>
            </a:pPr>
            <a:r>
              <a:rPr lang="vi-VN" sz="4400" kern="10" dirty="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19194D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Đề tài: Dạy trẻ ghép </a:t>
            </a:r>
            <a:r>
              <a:rPr lang="vi-VN" sz="4400" kern="10" dirty="0" smtClean="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19194D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tương </a:t>
            </a:r>
            <a:r>
              <a:rPr lang="vi-VN" sz="4400" kern="10" dirty="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19194D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ứng 1 - </a:t>
            </a:r>
            <a:r>
              <a:rPr lang="vi-VN" sz="4400" kern="10" dirty="0" smtClean="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19194D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1</a:t>
            </a:r>
            <a:endParaRPr lang="vi-VN" sz="4400" kern="10" dirty="0">
              <a:ln w="9525">
                <a:solidFill>
                  <a:schemeClr val="accent2"/>
                </a:solidFill>
                <a:round/>
                <a:headEnd/>
                <a:tailEnd/>
              </a:ln>
              <a:solidFill>
                <a:srgbClr val="19194D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1" name="TextBox 1"/>
          <p:cNvSpPr txBox="1">
            <a:spLocks noChangeArrowheads="1"/>
          </p:cNvSpPr>
          <p:nvPr/>
        </p:nvSpPr>
        <p:spPr bwMode="auto">
          <a:xfrm>
            <a:off x="1547813" y="116632"/>
            <a:ext cx="56165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vi-VN" alt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pPr algn="ctr" eaLnBrk="1" hangingPunct="1"/>
            <a:r>
              <a:rPr lang="vi-VN" alt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alt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GIANG BIÊN</a:t>
            </a:r>
            <a:endParaRPr lang="en-US" alt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4838" y="824657"/>
            <a:ext cx="882524" cy="925927"/>
          </a:xfrm>
          <a:prstGeom prst="rect">
            <a:avLst/>
          </a:prstGeom>
        </p:spPr>
      </p:pic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2771800" y="4005064"/>
            <a:ext cx="424847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LỚP MGN B3</a:t>
            </a:r>
            <a:endParaRPr lang="en-US" alt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53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NHA CUA TOI C HUYE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1242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02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988840"/>
            <a:ext cx="6696744" cy="2232248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pt-BR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CHÂN THÀNH CẢM ƠN CÁC CÔ ĐÃ LẮNG NGHE</a:t>
            </a:r>
            <a:endParaRPr lang="pt-BR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HAU YEU CO CHU CONG NHAN 1 LA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1242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106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0" y="1714451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313" y="3375025"/>
            <a:ext cx="3057526" cy="305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6513" y="3384550"/>
            <a:ext cx="3057525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038" y="3413125"/>
            <a:ext cx="3059112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9" y="1749619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4488" y="1683956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52544E-6 L -0.9368 0.02821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840" y="14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2951E-6 L -0.6375 0.02313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875" y="11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6827E-7 L -0.32639 0.01573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19" y="7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2600" y="2924175"/>
            <a:ext cx="3057525" cy="305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3008313"/>
            <a:ext cx="3057525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3009900"/>
            <a:ext cx="3059112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844824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054" y="1641912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05" y="1714846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7" name="Picture 5" descr="93585m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89363"/>
            <a:ext cx="2376488" cy="12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6" descr="93585m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789363"/>
            <a:ext cx="2376488" cy="12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7" descr="93585m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824288"/>
            <a:ext cx="2376487" cy="12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 descr="tải xuố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19238"/>
            <a:ext cx="2376488" cy="196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 descr="tải xuố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1519238"/>
            <a:ext cx="2376487" cy="196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" descr="tải xuố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1484313"/>
            <a:ext cx="2376488" cy="196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his is a preview only. Click Download Now to download the template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7" name="WordArt 3"/>
          <p:cNvSpPr>
            <a:spLocks noChangeArrowheads="1" noChangeShapeType="1" noTextEdit="1"/>
          </p:cNvSpPr>
          <p:nvPr/>
        </p:nvSpPr>
        <p:spPr bwMode="auto">
          <a:xfrm>
            <a:off x="762000" y="609600"/>
            <a:ext cx="7772400" cy="4724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Trò chơi:</a:t>
            </a:r>
          </a:p>
          <a:p>
            <a:pPr algn="ctr"/>
            <a:r>
              <a:rPr lang="vi-VN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Về đúng nhà</a:t>
            </a:r>
            <a:endParaRPr lang="en-US" sz="3600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NHA CUA TOI C HUYE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1242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02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45</Words>
  <Application>Microsoft Office PowerPoint</Application>
  <PresentationFormat>On-screen Show (4:3)</PresentationFormat>
  <Paragraphs>8</Paragraphs>
  <Slides>11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.VnAristote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VPTU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NDC</dc:creator>
  <cp:lastModifiedBy>PC</cp:lastModifiedBy>
  <cp:revision>52</cp:revision>
  <dcterms:created xsi:type="dcterms:W3CDTF">2018-10-20T02:47:09Z</dcterms:created>
  <dcterms:modified xsi:type="dcterms:W3CDTF">2024-08-20T14:07:26Z</dcterms:modified>
</cp:coreProperties>
</file>