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0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8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8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1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7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E01AE-E735-4CEB-96DB-821B087A259B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8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57637" y="914400"/>
            <a:ext cx="23631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MGN B3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>
                <a:latin typeface="+mj-lt"/>
              </a:rPr>
              <a:t>Ôn luyện </a:t>
            </a:r>
            <a:endParaRPr lang="en-US" b="1" smtClean="0">
              <a:latin typeface="+mj-lt"/>
            </a:endParaRPr>
          </a:p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Chuyền, bắt bóng qua đầu, qua chân.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8281" y="2052935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PTVĐ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0999" y="2052934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LQVT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0127" y="202768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8281" y="4419600"/>
            <a:ext cx="9380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KPKH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78413" y="4447308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ÂM NHẠC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04260" y="4419600"/>
            <a:ext cx="1534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ÔN LUYỆN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77553" y="4819710"/>
            <a:ext cx="16850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luyện: 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 VĐMH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: Con chim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non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NH: Nhạc rừng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83478" y="4891352"/>
            <a:ext cx="1741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: Đèn đỏ-đèn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xanh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TC: Ai giỏi hơn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81400" y="2415983"/>
            <a:ext cx="21292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Nhận biết và gọi đúng tên hình tam giác, chữ nhật, hình vuông, hình tròn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69624" y="2514600"/>
            <a:ext cx="18712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luyện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Thơ Con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tàu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Tác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giả: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Định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15322" y="4907623"/>
            <a:ext cx="18850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luyện: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Dạy trẻ kỹ năng sắp xếp đồ dùng ngăn nắp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81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LopB3</dc:creator>
  <cp:lastModifiedBy>LopB3</cp:lastModifiedBy>
  <cp:revision>2</cp:revision>
  <dcterms:created xsi:type="dcterms:W3CDTF">2024-08-19T08:31:26Z</dcterms:created>
  <dcterms:modified xsi:type="dcterms:W3CDTF">2024-08-19T08:54:16Z</dcterms:modified>
</cp:coreProperties>
</file>