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1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0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8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8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9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1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7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3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8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57637" y="914400"/>
            <a:ext cx="23631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MGN B3</a:t>
            </a:r>
            <a:endParaRPr lang="en-US" sz="4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2514600"/>
            <a:ext cx="167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+mj-lt"/>
              </a:rPr>
              <a:t>Ôn </a:t>
            </a:r>
            <a:r>
              <a:rPr lang="vi-VN" b="1">
                <a:latin typeface="+mj-lt"/>
              </a:rPr>
              <a:t>luyện </a:t>
            </a:r>
            <a:endParaRPr lang="en-US" b="1" smtClean="0">
              <a:latin typeface="+mj-lt"/>
            </a:endParaRPr>
          </a:p>
          <a:p>
            <a:r>
              <a:rPr lang="en-US" b="1" smtClean="0">
                <a:latin typeface="+mj-lt"/>
              </a:rPr>
              <a:t>- </a:t>
            </a:r>
            <a:r>
              <a:rPr lang="vi-VN" b="1" smtClean="0">
                <a:latin typeface="+mj-lt"/>
              </a:rPr>
              <a:t>VĐCB</a:t>
            </a:r>
            <a:r>
              <a:rPr lang="vi-VN" b="1">
                <a:latin typeface="+mj-lt"/>
              </a:rPr>
              <a:t>: Ném xa bằng 1 </a:t>
            </a:r>
            <a:r>
              <a:rPr lang="vi-VN" b="1">
                <a:latin typeface="+mj-lt"/>
              </a:rPr>
              <a:t>tay </a:t>
            </a:r>
            <a:endParaRPr lang="en-US" b="1" smtClean="0">
              <a:latin typeface="+mj-lt"/>
            </a:endParaRPr>
          </a:p>
          <a:p>
            <a:r>
              <a:rPr lang="en-US" b="1" smtClean="0">
                <a:latin typeface="+mj-lt"/>
              </a:rPr>
              <a:t>-</a:t>
            </a:r>
            <a:r>
              <a:rPr lang="vi-VN" b="1" smtClean="0">
                <a:latin typeface="+mj-lt"/>
              </a:rPr>
              <a:t> </a:t>
            </a:r>
            <a:r>
              <a:rPr lang="vi-VN" b="1">
                <a:latin typeface="+mj-lt"/>
              </a:rPr>
              <a:t>TCVĐ: Chạy đổi chỗ</a:t>
            </a:r>
            <a:endParaRPr lang="en-US" b="1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8281" y="2052935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PTVĐ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0999" y="2052934"/>
            <a:ext cx="9124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LQVT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60127" y="2027687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LQVH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8281" y="4419600"/>
            <a:ext cx="9380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KPKH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78413" y="4447308"/>
            <a:ext cx="1433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ÂM NHẠC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04260" y="4419600"/>
            <a:ext cx="1534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ÔN LUYỆN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77553" y="4819710"/>
            <a:ext cx="16850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 Hát"Đố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"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 NH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: Chị ong nâu và em bé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83478" y="4891352"/>
            <a:ext cx="17413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Vẽ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côn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trùng (Tiết đề tài)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05118" y="2514600"/>
            <a:ext cx="18336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smtClean="0">
                <a:latin typeface="Times New Roman" pitchFamily="18" charset="0"/>
                <a:cs typeface="Times New Roman" pitchFamily="18" charset="0"/>
              </a:rPr>
              <a:t>Cao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hơn – thấp hơn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69624" y="2514600"/>
            <a:ext cx="18712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luyện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: Đàn gà con (T/g: Phạm Hổ)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15322" y="4907623"/>
            <a:ext cx="18850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Ôn luyện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: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smtClean="0"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hiểu con vật sống trong gia đình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381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82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LopB3</dc:creator>
  <cp:lastModifiedBy>LopB3</cp:lastModifiedBy>
  <cp:revision>1</cp:revision>
  <dcterms:created xsi:type="dcterms:W3CDTF">2024-08-19T08:31:26Z</dcterms:created>
  <dcterms:modified xsi:type="dcterms:W3CDTF">2024-08-19T08:40:15Z</dcterms:modified>
</cp:coreProperties>
</file>