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864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1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6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6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1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11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3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0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3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06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594AE-227F-49B8-926D-FE2113E65DE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ải 89+ hình nền âm nhạc cho Powerpoint đẹp mắt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5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7700" y="635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UBNG QUẬN LONG BIÊN</a:t>
            </a:r>
            <a:br>
              <a:rPr lang="en-US" sz="2800" b="1" dirty="0" smtClean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</a:rPr>
              <a:t>TRƯỜNG MẦM NON GIANG BIÊN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1428750"/>
            <a:ext cx="6934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LĨNH VỰC PHÁT TRIỂN THẨM MỸ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ĐỀ TÀI: </a:t>
            </a:r>
            <a:r>
              <a:rPr lang="en-US" sz="2800" b="1" dirty="0" err="1" smtClean="0">
                <a:solidFill>
                  <a:srgbClr val="002060"/>
                </a:solidFill>
              </a:rPr>
              <a:t>Dạy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hát</a:t>
            </a:r>
            <a:r>
              <a:rPr lang="en-US" sz="2800" b="1" dirty="0" smtClean="0">
                <a:solidFill>
                  <a:srgbClr val="002060"/>
                </a:solidFill>
              </a:rPr>
              <a:t>: “Cho </a:t>
            </a:r>
            <a:r>
              <a:rPr lang="en-US" sz="2800" b="1" dirty="0" err="1" smtClean="0">
                <a:solidFill>
                  <a:srgbClr val="002060"/>
                </a:solidFill>
              </a:rPr>
              <a:t>tôi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mưa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</a:rPr>
              <a:t>”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hát</a:t>
            </a:r>
            <a:r>
              <a:rPr lang="en-US" sz="2800" b="1" dirty="0" smtClean="0">
                <a:solidFill>
                  <a:srgbClr val="002060"/>
                </a:solidFill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</a:rPr>
              <a:t>Giọt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mưa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bé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Lứa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tuổi</a:t>
            </a:r>
            <a:r>
              <a:rPr lang="en-US" sz="2800" b="1" dirty="0" smtClean="0">
                <a:solidFill>
                  <a:srgbClr val="002060"/>
                </a:solidFill>
              </a:rPr>
              <a:t>: 4-5 </a:t>
            </a:r>
            <a:r>
              <a:rPr lang="en-US" sz="2800" b="1" dirty="0" err="1" smtClean="0">
                <a:solidFill>
                  <a:srgbClr val="002060"/>
                </a:solidFill>
              </a:rPr>
              <a:t>tuổi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</a:rPr>
              <a:t>Năm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</a:rPr>
              <a:t>: 2023 -2024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301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83"/>
            <a:ext cx="914400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135255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AutoNum type="romanUcPeriod"/>
            </a:pPr>
            <a:r>
              <a:rPr lang="en-US" sz="3200" b="1" dirty="0" err="1" smtClean="0">
                <a:solidFill>
                  <a:srgbClr val="0070C0"/>
                </a:solidFill>
              </a:rPr>
              <a:t>Ổn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định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tổ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chức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Cho </a:t>
            </a:r>
            <a:r>
              <a:rPr lang="en-US" sz="3200" b="1" dirty="0" err="1" smtClean="0">
                <a:solidFill>
                  <a:srgbClr val="0070C0"/>
                </a:solidFill>
              </a:rPr>
              <a:t>trẻ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chơi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trò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chơi</a:t>
            </a:r>
            <a:r>
              <a:rPr lang="en-US" sz="3200" b="1" dirty="0" smtClean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Mưa</a:t>
            </a:r>
            <a:r>
              <a:rPr lang="en-US" sz="3200" b="1" dirty="0" smtClean="0">
                <a:solidFill>
                  <a:srgbClr val="0070C0"/>
                </a:solidFill>
              </a:rPr>
              <a:t> to, </a:t>
            </a:r>
            <a:r>
              <a:rPr lang="en-US" sz="3200" b="1" dirty="0" err="1" smtClean="0">
                <a:solidFill>
                  <a:srgbClr val="0070C0"/>
                </a:solidFill>
              </a:rPr>
              <a:t>mưa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nhỏ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26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7"/>
            <a:ext cx="9144000" cy="512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618625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Dạy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hát</a:t>
            </a:r>
            <a:r>
              <a:rPr lang="en-US" sz="4400" b="1" dirty="0" smtClean="0">
                <a:solidFill>
                  <a:srgbClr val="7030A0"/>
                </a:solidFill>
              </a:rPr>
              <a:t>: “Cho </a:t>
            </a:r>
            <a:r>
              <a:rPr lang="en-US" sz="4400" b="1" dirty="0" err="1" smtClean="0">
                <a:solidFill>
                  <a:srgbClr val="7030A0"/>
                </a:solidFill>
              </a:rPr>
              <a:t>tôi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đi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làm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mưa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với</a:t>
            </a:r>
            <a:r>
              <a:rPr lang="en-US" sz="4400" b="1" dirty="0" smtClean="0">
                <a:solidFill>
                  <a:srgbClr val="7030A0"/>
                </a:solidFill>
              </a:rPr>
              <a:t>”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Tác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giả</a:t>
            </a:r>
            <a:r>
              <a:rPr lang="en-US" sz="4400" b="1" dirty="0" smtClean="0">
                <a:solidFill>
                  <a:srgbClr val="7030A0"/>
                </a:solidFill>
              </a:rPr>
              <a:t>: </a:t>
            </a:r>
            <a:r>
              <a:rPr lang="en-US" sz="4400" b="1" dirty="0" err="1" smtClean="0">
                <a:solidFill>
                  <a:srgbClr val="7030A0"/>
                </a:solidFill>
              </a:rPr>
              <a:t>Hoàng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Hà</a:t>
            </a:r>
            <a:endParaRPr lang="en-US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cho tôi đi làm mưa với (Tác Giả - Hoàng Hà 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361950"/>
            <a:ext cx="7659736" cy="4308475"/>
          </a:xfrm>
        </p:spPr>
      </p:pic>
    </p:spTree>
    <p:extLst>
      <p:ext uri="{BB962C8B-B14F-4D97-AF65-F5344CB8AC3E}">
        <p14:creationId xmlns:p14="http://schemas.microsoft.com/office/powerpoint/2010/main" val="263736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0" y="895350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Nghe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hát</a:t>
            </a:r>
            <a:r>
              <a:rPr lang="en-US" sz="4400" b="1" dirty="0" smtClean="0">
                <a:solidFill>
                  <a:srgbClr val="7030A0"/>
                </a:solidFill>
              </a:rPr>
              <a:t>: </a:t>
            </a:r>
          </a:p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Giọt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mưa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và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em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bé</a:t>
            </a:r>
            <a:endParaRPr lang="en-US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ỌT MƯA VÀ EM BÉ - NHẠC MẪU - CHỦ ĐỀ 4 - THIÊN NHIÊN TƯƠI ĐẸP - ÂM NHẠC 2 - CHÂN TRỜI SÁNG TẠ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6" y="31750"/>
            <a:ext cx="9110133" cy="5124300"/>
          </a:xfrm>
        </p:spPr>
      </p:pic>
    </p:spTree>
    <p:extLst>
      <p:ext uri="{BB962C8B-B14F-4D97-AF65-F5344CB8AC3E}">
        <p14:creationId xmlns:p14="http://schemas.microsoft.com/office/powerpoint/2010/main" val="293826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13335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7030A0"/>
                </a:solidFill>
                <a:latin typeface=".VnAristote" pitchFamily="34" charset="0"/>
              </a:rPr>
              <a:t>Thankyou</a:t>
            </a:r>
            <a:r>
              <a:rPr lang="en-US" sz="5400" b="1" dirty="0" smtClean="0">
                <a:solidFill>
                  <a:srgbClr val="7030A0"/>
                </a:solidFill>
                <a:latin typeface=".VnAristote" pitchFamily="34" charset="0"/>
              </a:rPr>
              <a:t>!</a:t>
            </a:r>
            <a:endParaRPr lang="en-US" sz="5400" b="1" dirty="0">
              <a:solidFill>
                <a:srgbClr val="7030A0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357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87</Words>
  <Application>Microsoft Office PowerPoint</Application>
  <PresentationFormat>On-screen Show (16:9)</PresentationFormat>
  <Paragraphs>17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</cp:revision>
  <dcterms:created xsi:type="dcterms:W3CDTF">2024-04-02T00:42:29Z</dcterms:created>
  <dcterms:modified xsi:type="dcterms:W3CDTF">2024-04-02T09:32:57Z</dcterms:modified>
</cp:coreProperties>
</file>