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2" r:id="rId6"/>
  </p:sldMasterIdLst>
  <p:notesMasterIdLst>
    <p:notesMasterId r:id="rId38"/>
  </p:notesMasterIdLst>
  <p:sldIdLst>
    <p:sldId id="257" r:id="rId7"/>
    <p:sldId id="289" r:id="rId8"/>
    <p:sldId id="259" r:id="rId9"/>
    <p:sldId id="287"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84" r:id="rId28"/>
    <p:sldId id="277" r:id="rId29"/>
    <p:sldId id="278" r:id="rId30"/>
    <p:sldId id="279" r:id="rId31"/>
    <p:sldId id="280" r:id="rId32"/>
    <p:sldId id="281" r:id="rId33"/>
    <p:sldId id="285" r:id="rId34"/>
    <p:sldId id="286" r:id="rId35"/>
    <p:sldId id="288" r:id="rId36"/>
    <p:sldId id="282" r:id="rId37"/>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1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93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C3FA95-0256-458C-9F27-677F0018D78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B4AF792-1FD9-4E20-9212-A37F622FCA96}">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3200" dirty="0">
              <a:latin typeface="Times New Roman" pitchFamily="18" charset="0"/>
              <a:cs typeface="Times New Roman" pitchFamily="18" charset="0"/>
            </a:rPr>
            <a:t>Nhường ghế cho người già</a:t>
          </a:r>
        </a:p>
      </dgm:t>
    </dgm:pt>
    <dgm:pt modelId="{E7E8E77B-9B7D-4B3A-BC41-14248639EB0E}" type="parTrans" cxnId="{F99BCFBA-E09A-4F97-ABF6-48E4E869E699}">
      <dgm:prSet/>
      <dgm:spPr/>
      <dgm:t>
        <a:bodyPr/>
        <a:lstStyle/>
        <a:p>
          <a:endParaRPr lang="en-US"/>
        </a:p>
      </dgm:t>
    </dgm:pt>
    <dgm:pt modelId="{56E0E3C2-4BEA-41AE-923D-53E207FDBE93}" type="sibTrans" cxnId="{F99BCFBA-E09A-4F97-ABF6-48E4E869E699}">
      <dgm:prSet/>
      <dgm:spPr/>
      <dgm:t>
        <a:bodyPr/>
        <a:lstStyle/>
        <a:p>
          <a:endParaRPr lang="en-US"/>
        </a:p>
      </dgm:t>
    </dgm:pt>
    <dgm:pt modelId="{D145B65D-A73E-466E-853A-43A2D760D93A}">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3600" dirty="0">
              <a:latin typeface="Times New Roman" pitchFamily="18" charset="0"/>
              <a:cs typeface="Times New Roman" pitchFamily="18" charset="0"/>
            </a:rPr>
            <a:t>Kính trọng người già</a:t>
          </a:r>
        </a:p>
      </dgm:t>
    </dgm:pt>
    <dgm:pt modelId="{9B2D0780-AC0D-4F1E-8295-2F364ED31AB1}" type="parTrans" cxnId="{817CD3E0-0BAB-4E60-9DD1-799E4AE3CE28}">
      <dgm:prSet/>
      <dgm:spPr/>
      <dgm:t>
        <a:bodyPr/>
        <a:lstStyle/>
        <a:p>
          <a:endParaRPr lang="en-US"/>
        </a:p>
      </dgm:t>
    </dgm:pt>
    <dgm:pt modelId="{10AD4038-FEE4-4F6C-B582-795B40486213}" type="sibTrans" cxnId="{817CD3E0-0BAB-4E60-9DD1-799E4AE3CE28}">
      <dgm:prSet/>
      <dgm:spPr/>
      <dgm:t>
        <a:bodyPr/>
        <a:lstStyle/>
        <a:p>
          <a:endParaRPr lang="en-US"/>
        </a:p>
      </dgm:t>
    </dgm:pt>
    <dgm:pt modelId="{3D73C7ED-B818-4781-852F-01FC73E1C75A}">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3200" dirty="0">
              <a:latin typeface="Times New Roman" pitchFamily="18" charset="0"/>
              <a:cs typeface="Times New Roman" pitchFamily="18" charset="0"/>
            </a:rPr>
            <a:t>Cư xử lịch sự và văn hóa khi tham gia giao thông</a:t>
          </a:r>
        </a:p>
      </dgm:t>
    </dgm:pt>
    <dgm:pt modelId="{9A4D4B6E-C514-4A96-A719-A0EC7C29A120}" type="parTrans" cxnId="{5EE11543-E6FA-4BBC-8582-FD1CCEAEA801}">
      <dgm:prSet/>
      <dgm:spPr/>
      <dgm:t>
        <a:bodyPr/>
        <a:lstStyle/>
        <a:p>
          <a:endParaRPr lang="en-US"/>
        </a:p>
      </dgm:t>
    </dgm:pt>
    <dgm:pt modelId="{4D04CDD7-26A3-4C13-9F31-4132208A00D2}" type="sibTrans" cxnId="{5EE11543-E6FA-4BBC-8582-FD1CCEAEA801}">
      <dgm:prSet/>
      <dgm:spPr/>
      <dgm:t>
        <a:bodyPr/>
        <a:lstStyle/>
        <a:p>
          <a:endParaRPr lang="en-US"/>
        </a:p>
      </dgm:t>
    </dgm:pt>
    <dgm:pt modelId="{AEDDA07B-7B51-41A3-89F1-52C461310001}" type="pres">
      <dgm:prSet presAssocID="{A1C3FA95-0256-458C-9F27-677F0018D78E}" presName="linear" presStyleCnt="0">
        <dgm:presLayoutVars>
          <dgm:dir/>
          <dgm:animLvl val="lvl"/>
          <dgm:resizeHandles val="exact"/>
        </dgm:presLayoutVars>
      </dgm:prSet>
      <dgm:spPr/>
      <dgm:t>
        <a:bodyPr/>
        <a:lstStyle/>
        <a:p>
          <a:endParaRPr lang="en-US"/>
        </a:p>
      </dgm:t>
    </dgm:pt>
    <dgm:pt modelId="{96BED83B-CA41-4B42-A787-F28D5159B0FA}" type="pres">
      <dgm:prSet presAssocID="{5B4AF792-1FD9-4E20-9212-A37F622FCA96}" presName="parentLin" presStyleCnt="0"/>
      <dgm:spPr/>
    </dgm:pt>
    <dgm:pt modelId="{71D32F1B-64BE-49A9-8602-F18132721104}" type="pres">
      <dgm:prSet presAssocID="{5B4AF792-1FD9-4E20-9212-A37F622FCA96}" presName="parentLeftMargin" presStyleLbl="node1" presStyleIdx="0" presStyleCnt="3"/>
      <dgm:spPr/>
      <dgm:t>
        <a:bodyPr/>
        <a:lstStyle/>
        <a:p>
          <a:endParaRPr lang="en-US"/>
        </a:p>
      </dgm:t>
    </dgm:pt>
    <dgm:pt modelId="{45AFEB9C-2B76-4A71-ABCC-D8228B398B44}" type="pres">
      <dgm:prSet presAssocID="{5B4AF792-1FD9-4E20-9212-A37F622FCA96}" presName="parentText" presStyleLbl="node1" presStyleIdx="0" presStyleCnt="3" custScaleX="142857" custLinFactNeighborX="-33333" custLinFactNeighborY="-1249">
        <dgm:presLayoutVars>
          <dgm:chMax val="0"/>
          <dgm:bulletEnabled val="1"/>
        </dgm:presLayoutVars>
      </dgm:prSet>
      <dgm:spPr/>
      <dgm:t>
        <a:bodyPr/>
        <a:lstStyle/>
        <a:p>
          <a:endParaRPr lang="en-US"/>
        </a:p>
      </dgm:t>
    </dgm:pt>
    <dgm:pt modelId="{A82CFE3F-5CC2-4844-A898-C379AF046D1A}" type="pres">
      <dgm:prSet presAssocID="{5B4AF792-1FD9-4E20-9212-A37F622FCA96}" presName="negativeSpace" presStyleCnt="0"/>
      <dgm:spPr/>
    </dgm:pt>
    <dgm:pt modelId="{9A07A748-16B8-4661-B742-EAD76A3354DA}" type="pres">
      <dgm:prSet presAssocID="{5B4AF792-1FD9-4E20-9212-A37F622FCA96}" presName="childText" presStyleLbl="conFgAcc1" presStyleIdx="0" presStyleCnt="3">
        <dgm:presLayoutVars>
          <dgm:bulletEnabled val="1"/>
        </dgm:presLayoutVars>
      </dgm:prSet>
      <dgm:spPr/>
    </dgm:pt>
    <dgm:pt modelId="{DD6CDC5D-7A1F-4D32-A0ED-A276E1C1F989}" type="pres">
      <dgm:prSet presAssocID="{56E0E3C2-4BEA-41AE-923D-53E207FDBE93}" presName="spaceBetweenRectangles" presStyleCnt="0"/>
      <dgm:spPr/>
    </dgm:pt>
    <dgm:pt modelId="{F8E43825-CE75-424B-AFA7-C78075A31F49}" type="pres">
      <dgm:prSet presAssocID="{D145B65D-A73E-466E-853A-43A2D760D93A}" presName="parentLin" presStyleCnt="0"/>
      <dgm:spPr/>
    </dgm:pt>
    <dgm:pt modelId="{FA27021C-0674-4E14-B145-54D42542BC75}" type="pres">
      <dgm:prSet presAssocID="{D145B65D-A73E-466E-853A-43A2D760D93A}" presName="parentLeftMargin" presStyleLbl="node1" presStyleIdx="0" presStyleCnt="3"/>
      <dgm:spPr/>
      <dgm:t>
        <a:bodyPr/>
        <a:lstStyle/>
        <a:p>
          <a:endParaRPr lang="en-US"/>
        </a:p>
      </dgm:t>
    </dgm:pt>
    <dgm:pt modelId="{0E3DAFAE-E026-4AE8-AD7C-9E02FF029FBE}" type="pres">
      <dgm:prSet presAssocID="{D145B65D-A73E-466E-853A-43A2D760D93A}" presName="parentText" presStyleLbl="node1" presStyleIdx="1" presStyleCnt="3" custScaleX="147140">
        <dgm:presLayoutVars>
          <dgm:chMax val="0"/>
          <dgm:bulletEnabled val="1"/>
        </dgm:presLayoutVars>
      </dgm:prSet>
      <dgm:spPr/>
      <dgm:t>
        <a:bodyPr/>
        <a:lstStyle/>
        <a:p>
          <a:endParaRPr lang="en-US"/>
        </a:p>
      </dgm:t>
    </dgm:pt>
    <dgm:pt modelId="{3C67B2F8-13E4-4EE2-A23B-0A92A6022B3B}" type="pres">
      <dgm:prSet presAssocID="{D145B65D-A73E-466E-853A-43A2D760D93A}" presName="negativeSpace" presStyleCnt="0"/>
      <dgm:spPr/>
    </dgm:pt>
    <dgm:pt modelId="{6B74400F-8C30-4541-BBB3-4AFDC791354B}" type="pres">
      <dgm:prSet presAssocID="{D145B65D-A73E-466E-853A-43A2D760D93A}" presName="childText" presStyleLbl="conFgAcc1" presStyleIdx="1" presStyleCnt="3" custLinFactY="38303" custLinFactNeighborX="1250" custLinFactNeighborY="100000">
        <dgm:presLayoutVars>
          <dgm:bulletEnabled val="1"/>
        </dgm:presLayoutVars>
      </dgm:prSet>
      <dgm:spPr/>
    </dgm:pt>
    <dgm:pt modelId="{1F67033E-1B0F-44C3-AD86-1877D94F55DA}" type="pres">
      <dgm:prSet presAssocID="{10AD4038-FEE4-4F6C-B582-795B40486213}" presName="spaceBetweenRectangles" presStyleCnt="0"/>
      <dgm:spPr/>
    </dgm:pt>
    <dgm:pt modelId="{7EA00F86-E621-4202-ADE0-46FFF3BFDF40}" type="pres">
      <dgm:prSet presAssocID="{3D73C7ED-B818-4781-852F-01FC73E1C75A}" presName="parentLin" presStyleCnt="0"/>
      <dgm:spPr/>
    </dgm:pt>
    <dgm:pt modelId="{B1D909E5-2816-4F71-90B4-3167EE5182A9}" type="pres">
      <dgm:prSet presAssocID="{3D73C7ED-B818-4781-852F-01FC73E1C75A}" presName="parentLeftMargin" presStyleLbl="node1" presStyleIdx="1" presStyleCnt="3"/>
      <dgm:spPr/>
      <dgm:t>
        <a:bodyPr/>
        <a:lstStyle/>
        <a:p>
          <a:endParaRPr lang="en-US"/>
        </a:p>
      </dgm:t>
    </dgm:pt>
    <dgm:pt modelId="{10E83D29-E5DF-40EA-AF96-71B66EAC42E8}" type="pres">
      <dgm:prSet presAssocID="{3D73C7ED-B818-4781-852F-01FC73E1C75A}" presName="parentText" presStyleLbl="node1" presStyleIdx="2" presStyleCnt="3" custScaleX="142857" custLinFactNeighborX="515" custLinFactNeighborY="-5544">
        <dgm:presLayoutVars>
          <dgm:chMax val="0"/>
          <dgm:bulletEnabled val="1"/>
        </dgm:presLayoutVars>
      </dgm:prSet>
      <dgm:spPr/>
      <dgm:t>
        <a:bodyPr/>
        <a:lstStyle/>
        <a:p>
          <a:endParaRPr lang="en-US"/>
        </a:p>
      </dgm:t>
    </dgm:pt>
    <dgm:pt modelId="{E7680068-FE46-4463-A046-315D9FC0E4A0}" type="pres">
      <dgm:prSet presAssocID="{3D73C7ED-B818-4781-852F-01FC73E1C75A}" presName="negativeSpace" presStyleCnt="0"/>
      <dgm:spPr/>
    </dgm:pt>
    <dgm:pt modelId="{8E03FBFF-C4A7-4415-9286-8D26557C85B6}" type="pres">
      <dgm:prSet presAssocID="{3D73C7ED-B818-4781-852F-01FC73E1C75A}" presName="childText" presStyleLbl="conFgAcc1" presStyleIdx="2" presStyleCnt="3">
        <dgm:presLayoutVars>
          <dgm:bulletEnabled val="1"/>
        </dgm:presLayoutVars>
      </dgm:prSet>
      <dgm:spPr/>
    </dgm:pt>
  </dgm:ptLst>
  <dgm:cxnLst>
    <dgm:cxn modelId="{5EE11543-E6FA-4BBC-8582-FD1CCEAEA801}" srcId="{A1C3FA95-0256-458C-9F27-677F0018D78E}" destId="{3D73C7ED-B818-4781-852F-01FC73E1C75A}" srcOrd="2" destOrd="0" parTransId="{9A4D4B6E-C514-4A96-A719-A0EC7C29A120}" sibTransId="{4D04CDD7-26A3-4C13-9F31-4132208A00D2}"/>
    <dgm:cxn modelId="{516344BC-0BB0-4132-97F2-59A8AA31EC0C}" type="presOf" srcId="{3D73C7ED-B818-4781-852F-01FC73E1C75A}" destId="{B1D909E5-2816-4F71-90B4-3167EE5182A9}" srcOrd="0" destOrd="0" presId="urn:microsoft.com/office/officeart/2005/8/layout/list1"/>
    <dgm:cxn modelId="{9FA7F076-F39F-45B3-9199-27046E7C8A2A}" type="presOf" srcId="{5B4AF792-1FD9-4E20-9212-A37F622FCA96}" destId="{71D32F1B-64BE-49A9-8602-F18132721104}" srcOrd="0" destOrd="0" presId="urn:microsoft.com/office/officeart/2005/8/layout/list1"/>
    <dgm:cxn modelId="{15580242-F306-44C1-9014-75F9CB35E544}" type="presOf" srcId="{D145B65D-A73E-466E-853A-43A2D760D93A}" destId="{0E3DAFAE-E026-4AE8-AD7C-9E02FF029FBE}" srcOrd="1" destOrd="0" presId="urn:microsoft.com/office/officeart/2005/8/layout/list1"/>
    <dgm:cxn modelId="{A0AF5CEE-E3ED-4582-956E-0C19508DB0A3}" type="presOf" srcId="{D145B65D-A73E-466E-853A-43A2D760D93A}" destId="{FA27021C-0674-4E14-B145-54D42542BC75}" srcOrd="0" destOrd="0" presId="urn:microsoft.com/office/officeart/2005/8/layout/list1"/>
    <dgm:cxn modelId="{F99BCFBA-E09A-4F97-ABF6-48E4E869E699}" srcId="{A1C3FA95-0256-458C-9F27-677F0018D78E}" destId="{5B4AF792-1FD9-4E20-9212-A37F622FCA96}" srcOrd="0" destOrd="0" parTransId="{E7E8E77B-9B7D-4B3A-BC41-14248639EB0E}" sibTransId="{56E0E3C2-4BEA-41AE-923D-53E207FDBE93}"/>
    <dgm:cxn modelId="{FA976A8E-6C15-4439-B5FE-8462B863DE36}" type="presOf" srcId="{3D73C7ED-B818-4781-852F-01FC73E1C75A}" destId="{10E83D29-E5DF-40EA-AF96-71B66EAC42E8}" srcOrd="1" destOrd="0" presId="urn:microsoft.com/office/officeart/2005/8/layout/list1"/>
    <dgm:cxn modelId="{817CD3E0-0BAB-4E60-9DD1-799E4AE3CE28}" srcId="{A1C3FA95-0256-458C-9F27-677F0018D78E}" destId="{D145B65D-A73E-466E-853A-43A2D760D93A}" srcOrd="1" destOrd="0" parTransId="{9B2D0780-AC0D-4F1E-8295-2F364ED31AB1}" sibTransId="{10AD4038-FEE4-4F6C-B582-795B40486213}"/>
    <dgm:cxn modelId="{5DA615FA-A568-4BBB-A8FA-0D950DC82BAC}" type="presOf" srcId="{A1C3FA95-0256-458C-9F27-677F0018D78E}" destId="{AEDDA07B-7B51-41A3-89F1-52C461310001}" srcOrd="0" destOrd="0" presId="urn:microsoft.com/office/officeart/2005/8/layout/list1"/>
    <dgm:cxn modelId="{6E129DDA-6C87-4460-9C50-8923220E4A2C}" type="presOf" srcId="{5B4AF792-1FD9-4E20-9212-A37F622FCA96}" destId="{45AFEB9C-2B76-4A71-ABCC-D8228B398B44}" srcOrd="1" destOrd="0" presId="urn:microsoft.com/office/officeart/2005/8/layout/list1"/>
    <dgm:cxn modelId="{318CCCF3-8A05-4A14-9755-736C6688F31C}" type="presParOf" srcId="{AEDDA07B-7B51-41A3-89F1-52C461310001}" destId="{96BED83B-CA41-4B42-A787-F28D5159B0FA}" srcOrd="0" destOrd="0" presId="urn:microsoft.com/office/officeart/2005/8/layout/list1"/>
    <dgm:cxn modelId="{04FA2AEF-1EEB-48B6-8F77-2DD7D4749201}" type="presParOf" srcId="{96BED83B-CA41-4B42-A787-F28D5159B0FA}" destId="{71D32F1B-64BE-49A9-8602-F18132721104}" srcOrd="0" destOrd="0" presId="urn:microsoft.com/office/officeart/2005/8/layout/list1"/>
    <dgm:cxn modelId="{7EAD0612-26F6-44FF-B42D-5211E3202DB9}" type="presParOf" srcId="{96BED83B-CA41-4B42-A787-F28D5159B0FA}" destId="{45AFEB9C-2B76-4A71-ABCC-D8228B398B44}" srcOrd="1" destOrd="0" presId="urn:microsoft.com/office/officeart/2005/8/layout/list1"/>
    <dgm:cxn modelId="{E362F69C-E7FF-4E37-9448-56FC59333792}" type="presParOf" srcId="{AEDDA07B-7B51-41A3-89F1-52C461310001}" destId="{A82CFE3F-5CC2-4844-A898-C379AF046D1A}" srcOrd="1" destOrd="0" presId="urn:microsoft.com/office/officeart/2005/8/layout/list1"/>
    <dgm:cxn modelId="{1A32335E-C4F8-4F69-8969-262ECAB3475D}" type="presParOf" srcId="{AEDDA07B-7B51-41A3-89F1-52C461310001}" destId="{9A07A748-16B8-4661-B742-EAD76A3354DA}" srcOrd="2" destOrd="0" presId="urn:microsoft.com/office/officeart/2005/8/layout/list1"/>
    <dgm:cxn modelId="{D6AA6C04-8FAB-4411-8B91-870A4354D87B}" type="presParOf" srcId="{AEDDA07B-7B51-41A3-89F1-52C461310001}" destId="{DD6CDC5D-7A1F-4D32-A0ED-A276E1C1F989}" srcOrd="3" destOrd="0" presId="urn:microsoft.com/office/officeart/2005/8/layout/list1"/>
    <dgm:cxn modelId="{EFA17E47-CEBC-493B-A996-A7283A62BE2F}" type="presParOf" srcId="{AEDDA07B-7B51-41A3-89F1-52C461310001}" destId="{F8E43825-CE75-424B-AFA7-C78075A31F49}" srcOrd="4" destOrd="0" presId="urn:microsoft.com/office/officeart/2005/8/layout/list1"/>
    <dgm:cxn modelId="{EA470DD7-1394-4A77-A21B-44841B50F75E}" type="presParOf" srcId="{F8E43825-CE75-424B-AFA7-C78075A31F49}" destId="{FA27021C-0674-4E14-B145-54D42542BC75}" srcOrd="0" destOrd="0" presId="urn:microsoft.com/office/officeart/2005/8/layout/list1"/>
    <dgm:cxn modelId="{67EDDFDA-9971-4CD8-903C-F0C8E6B19986}" type="presParOf" srcId="{F8E43825-CE75-424B-AFA7-C78075A31F49}" destId="{0E3DAFAE-E026-4AE8-AD7C-9E02FF029FBE}" srcOrd="1" destOrd="0" presId="urn:microsoft.com/office/officeart/2005/8/layout/list1"/>
    <dgm:cxn modelId="{29419589-AA5E-4CAC-876D-83740924C82C}" type="presParOf" srcId="{AEDDA07B-7B51-41A3-89F1-52C461310001}" destId="{3C67B2F8-13E4-4EE2-A23B-0A92A6022B3B}" srcOrd="5" destOrd="0" presId="urn:microsoft.com/office/officeart/2005/8/layout/list1"/>
    <dgm:cxn modelId="{02E1C0D4-A9C0-4FCD-B861-EA0E4314A81B}" type="presParOf" srcId="{AEDDA07B-7B51-41A3-89F1-52C461310001}" destId="{6B74400F-8C30-4541-BBB3-4AFDC791354B}" srcOrd="6" destOrd="0" presId="urn:microsoft.com/office/officeart/2005/8/layout/list1"/>
    <dgm:cxn modelId="{703B41BD-8698-4B0F-9733-0A9A9C529B63}" type="presParOf" srcId="{AEDDA07B-7B51-41A3-89F1-52C461310001}" destId="{1F67033E-1B0F-44C3-AD86-1877D94F55DA}" srcOrd="7" destOrd="0" presId="urn:microsoft.com/office/officeart/2005/8/layout/list1"/>
    <dgm:cxn modelId="{09F63EAC-5766-4696-9098-7703484940B7}" type="presParOf" srcId="{AEDDA07B-7B51-41A3-89F1-52C461310001}" destId="{7EA00F86-E621-4202-ADE0-46FFF3BFDF40}" srcOrd="8" destOrd="0" presId="urn:microsoft.com/office/officeart/2005/8/layout/list1"/>
    <dgm:cxn modelId="{6142941F-011F-44A1-8D94-97A1613FF263}" type="presParOf" srcId="{7EA00F86-E621-4202-ADE0-46FFF3BFDF40}" destId="{B1D909E5-2816-4F71-90B4-3167EE5182A9}" srcOrd="0" destOrd="0" presId="urn:microsoft.com/office/officeart/2005/8/layout/list1"/>
    <dgm:cxn modelId="{96E051B6-3EA6-46AF-9304-87EECC5B3950}" type="presParOf" srcId="{7EA00F86-E621-4202-ADE0-46FFF3BFDF40}" destId="{10E83D29-E5DF-40EA-AF96-71B66EAC42E8}" srcOrd="1" destOrd="0" presId="urn:microsoft.com/office/officeart/2005/8/layout/list1"/>
    <dgm:cxn modelId="{0EA88FC5-E3AC-478B-B73A-B2E1EE57B2B1}" type="presParOf" srcId="{AEDDA07B-7B51-41A3-89F1-52C461310001}" destId="{E7680068-FE46-4463-A046-315D9FC0E4A0}" srcOrd="9" destOrd="0" presId="urn:microsoft.com/office/officeart/2005/8/layout/list1"/>
    <dgm:cxn modelId="{2212A99B-9CC2-4CCD-828F-97116C5DB42F}" type="presParOf" srcId="{AEDDA07B-7B51-41A3-89F1-52C461310001}" destId="{8E03FBFF-C4A7-4415-9286-8D26557C85B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C93090-605D-45DB-A548-ECA652D4EF07}" type="datetimeFigureOut">
              <a:rPr lang="en-US" smtClean="0"/>
              <a:t>3/8/2024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B4B757-8C5F-418B-AE48-832BD0B87E81}" type="slidenum">
              <a:rPr lang="en-US" smtClean="0"/>
              <a:t>‹#›</a:t>
            </a:fld>
            <a:endParaRPr lang="en-US"/>
          </a:p>
        </p:txBody>
      </p:sp>
    </p:spTree>
    <p:extLst>
      <p:ext uri="{BB962C8B-B14F-4D97-AF65-F5344CB8AC3E}">
        <p14:creationId xmlns:p14="http://schemas.microsoft.com/office/powerpoint/2010/main" val="3420469959"/>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381000" y="685800"/>
            <a:ext cx="6096000" cy="3429000"/>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9FBB2C1-C1E1-44AB-A04A-A0075EF7AD30}" type="slidenum">
              <a:rPr lang="en-US">
                <a:solidFill>
                  <a:prstClr val="black"/>
                </a:solidFill>
              </a:rPr>
              <a:p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81000" y="685800"/>
            <a:ext cx="6096000" cy="3429000"/>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ko-KR" altLang="en-US"/>
          </a:p>
        </p:txBody>
      </p:sp>
      <p:sp>
        <p:nvSpPr>
          <p:cNvPr id="38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8B54E26-C830-4671-956C-9BEE95E824C4}" type="slidenum">
              <a:rPr lang="en-US" altLang="ko-KR" sz="1200">
                <a:latin typeface="Times New Roman" pitchFamily="18" charset="0"/>
                <a:ea typeface="굴림" pitchFamily="34" charset="-127"/>
              </a:rPr>
              <a:pPr algn="r"/>
              <a:t>24</a:t>
            </a:fld>
            <a:endParaRPr lang="en-US" altLang="ko-KR" sz="1200">
              <a:latin typeface="Times New Roman" pitchFamily="18" charset="0"/>
              <a:ea typeface="굴림" pitchFamily="34"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A9DDA5-04AB-4F28-A0C9-05A1909601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83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DD4D9-4CF0-4C65-86CE-018B75E48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253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013BF-E5E9-4BE5-B99F-6B7987BFA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05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A9DDA5-04AB-4F28-A0C9-05A1909601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41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7BF4A8-65E1-4345-A1E6-BEBAFFFDD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80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A432C-0F84-4881-A812-B4BB41B654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527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DC17-11E0-4240-8017-48B145BF6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124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DD933C-1F8C-4C15-A71D-1B390EA09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39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A8DF646-1690-4AD3-8349-3DB744824E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136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8E9C6E-2E29-4EEB-99C8-1324EB9D5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0956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A2B52C-32E7-4F9B-AD66-73FB99A63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79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7BF4A8-65E1-4345-A1E6-BEBAFFFDD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833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D448E7-D884-4A74-9784-AACCCCEAEA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655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DD4D9-4CF0-4C65-86CE-018B75E48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511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013BF-E5E9-4BE5-B99F-6B7987BFA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229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911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36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181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403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637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090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26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A432C-0F84-4881-A812-B4BB41B654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087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377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86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711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664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052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565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890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508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97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66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DC17-11E0-4240-8017-48B145BF6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383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145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534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601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638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912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5B2A7F2-E7B6-42EE-9300-6BE68750A85D}"/>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50AB104-FB10-4D42-933F-B6734B5D5D4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5F2E53E1-739E-4AE3-8219-AEEECA3AD4CE}"/>
              </a:ext>
            </a:extLst>
          </p:cNvPr>
          <p:cNvSpPr>
            <a:spLocks noGrp="1" noChangeArrowheads="1"/>
          </p:cNvSpPr>
          <p:nvPr>
            <p:ph type="sldNum" sz="quarter" idx="12"/>
          </p:nvPr>
        </p:nvSpPr>
        <p:spPr>
          <a:ln/>
        </p:spPr>
        <p:txBody>
          <a:bodyPr/>
          <a:lstStyle>
            <a:lvl1pPr>
              <a:defRPr/>
            </a:lvl1pPr>
          </a:lstStyle>
          <a:p>
            <a:fld id="{DF33876F-AB69-4059-B479-D7CDFF9E98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654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CF46D53-DDD3-4A11-9BBD-F988424C12D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12D5440D-A784-4044-BA8C-BB5D4D6B2F3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04E61A75-CF6F-479B-B011-E35B9D512796}"/>
              </a:ext>
            </a:extLst>
          </p:cNvPr>
          <p:cNvSpPr>
            <a:spLocks noGrp="1" noChangeArrowheads="1"/>
          </p:cNvSpPr>
          <p:nvPr>
            <p:ph type="sldNum" sz="quarter" idx="12"/>
          </p:nvPr>
        </p:nvSpPr>
        <p:spPr>
          <a:ln/>
        </p:spPr>
        <p:txBody>
          <a:bodyPr/>
          <a:lstStyle>
            <a:lvl1pPr>
              <a:defRPr/>
            </a:lvl1pPr>
          </a:lstStyle>
          <a:p>
            <a:fld id="{9D0B7DF4-79D3-4860-A9D6-A27ADAFB2E6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973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n-US"/>
              <a:t>Click to edit Master text styles</a:t>
            </a:r>
          </a:p>
        </p:txBody>
      </p:sp>
      <p:sp>
        <p:nvSpPr>
          <p:cNvPr id="4" name="Rectangle 4">
            <a:extLst>
              <a:ext uri="{FF2B5EF4-FFF2-40B4-BE49-F238E27FC236}">
                <a16:creationId xmlns:a16="http://schemas.microsoft.com/office/drawing/2014/main" xmlns="" id="{EF29A075-0CD6-436E-B398-F83AE640877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5A6E23FC-4E41-4F23-80DE-71D87C8EBDE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D584BA1A-2BFB-4264-8B6D-123EE9DB5057}"/>
              </a:ext>
            </a:extLst>
          </p:cNvPr>
          <p:cNvSpPr>
            <a:spLocks noGrp="1" noChangeArrowheads="1"/>
          </p:cNvSpPr>
          <p:nvPr>
            <p:ph type="sldNum" sz="quarter" idx="12"/>
          </p:nvPr>
        </p:nvSpPr>
        <p:spPr>
          <a:ln/>
        </p:spPr>
        <p:txBody>
          <a:bodyPr/>
          <a:lstStyle>
            <a:lvl1pPr>
              <a:defRPr/>
            </a:lvl1pPr>
          </a:lstStyle>
          <a:p>
            <a:fld id="{7FDF689A-DF9B-445F-BCD1-0EB3C3E807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1971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9B6022F8-D4FD-41FA-A6A2-44BA0323858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D0556BC2-620C-4026-93D8-104C7639AD1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12F1F000-DECF-49E9-B7DA-63C87254E7BE}"/>
              </a:ext>
            </a:extLst>
          </p:cNvPr>
          <p:cNvSpPr>
            <a:spLocks noGrp="1" noChangeArrowheads="1"/>
          </p:cNvSpPr>
          <p:nvPr>
            <p:ph type="sldNum" sz="quarter" idx="12"/>
          </p:nvPr>
        </p:nvSpPr>
        <p:spPr>
          <a:ln/>
        </p:spPr>
        <p:txBody>
          <a:bodyPr/>
          <a:lstStyle>
            <a:lvl1pPr>
              <a:defRPr/>
            </a:lvl1pPr>
          </a:lstStyle>
          <a:p>
            <a:fld id="{0F9BDD2C-6452-481D-B436-0B420D54D7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37023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2874EBEE-A91D-45C0-9764-03879E18E63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F4FBC4D9-A3E6-4B43-8252-FEC66A37521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D1F3FA5C-159B-43D6-A633-46AF09BBCBF9}"/>
              </a:ext>
            </a:extLst>
          </p:cNvPr>
          <p:cNvSpPr>
            <a:spLocks noGrp="1" noChangeArrowheads="1"/>
          </p:cNvSpPr>
          <p:nvPr>
            <p:ph type="sldNum" sz="quarter" idx="12"/>
          </p:nvPr>
        </p:nvSpPr>
        <p:spPr>
          <a:ln/>
        </p:spPr>
        <p:txBody>
          <a:bodyPr/>
          <a:lstStyle>
            <a:lvl1pPr>
              <a:defRPr/>
            </a:lvl1pPr>
          </a:lstStyle>
          <a:p>
            <a:fld id="{43CFF0FF-90B9-4CD7-AB72-6CF3F2314E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25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DD933C-1F8C-4C15-A71D-1B390EA09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84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8DAF4375-38B8-4174-B637-2C457760A45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4E30048D-32EE-488A-B51F-41C257BC3CA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233D9963-DE6A-4792-9F1C-FBB302D5BFBD}"/>
              </a:ext>
            </a:extLst>
          </p:cNvPr>
          <p:cNvSpPr>
            <a:spLocks noGrp="1" noChangeArrowheads="1"/>
          </p:cNvSpPr>
          <p:nvPr>
            <p:ph type="sldNum" sz="quarter" idx="12"/>
          </p:nvPr>
        </p:nvSpPr>
        <p:spPr>
          <a:ln/>
        </p:spPr>
        <p:txBody>
          <a:bodyPr/>
          <a:lstStyle>
            <a:lvl1pPr>
              <a:defRPr/>
            </a:lvl1pPr>
          </a:lstStyle>
          <a:p>
            <a:fld id="{BE00AB92-7E51-478E-9268-BEB722A3D3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9493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1E8C669-DB63-4623-A282-D3EFACE9340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765EC48A-5127-4B17-A86A-D35E065155A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8BB597CE-775F-44AF-AB88-75B3E4011C47}"/>
              </a:ext>
            </a:extLst>
          </p:cNvPr>
          <p:cNvSpPr>
            <a:spLocks noGrp="1" noChangeArrowheads="1"/>
          </p:cNvSpPr>
          <p:nvPr>
            <p:ph type="sldNum" sz="quarter" idx="12"/>
          </p:nvPr>
        </p:nvSpPr>
        <p:spPr>
          <a:ln/>
        </p:spPr>
        <p:txBody>
          <a:bodyPr/>
          <a:lstStyle>
            <a:lvl1pPr>
              <a:defRPr/>
            </a:lvl1pPr>
          </a:lstStyle>
          <a:p>
            <a:fld id="{2773C8FD-3807-41CD-916F-821AD949DF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200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Rectangle 4">
            <a:extLst>
              <a:ext uri="{FF2B5EF4-FFF2-40B4-BE49-F238E27FC236}">
                <a16:creationId xmlns:a16="http://schemas.microsoft.com/office/drawing/2014/main" xmlns="" id="{F734AB86-2F69-4E9D-8502-34BDDB61A9B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907037E6-F51A-433B-B17E-30F3EB7321C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94E1504C-E377-41C8-A006-4FF6AA019D39}"/>
              </a:ext>
            </a:extLst>
          </p:cNvPr>
          <p:cNvSpPr>
            <a:spLocks noGrp="1" noChangeArrowheads="1"/>
          </p:cNvSpPr>
          <p:nvPr>
            <p:ph type="sldNum" sz="quarter" idx="12"/>
          </p:nvPr>
        </p:nvSpPr>
        <p:spPr>
          <a:ln/>
        </p:spPr>
        <p:txBody>
          <a:bodyPr/>
          <a:lstStyle>
            <a:lvl1pPr>
              <a:defRPr/>
            </a:lvl1pPr>
          </a:lstStyle>
          <a:p>
            <a:fld id="{4A77216D-C266-43AD-9B86-0CBD7A2E56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148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Rectangle 4">
            <a:extLst>
              <a:ext uri="{FF2B5EF4-FFF2-40B4-BE49-F238E27FC236}">
                <a16:creationId xmlns:a16="http://schemas.microsoft.com/office/drawing/2014/main" xmlns="" id="{D7BDC134-005C-47C0-B064-5E13C784184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C3274B77-FED0-4098-AB9E-3B7DFC378E58}"/>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C8694540-AB69-4574-8D7E-EC3ADBC11800}"/>
              </a:ext>
            </a:extLst>
          </p:cNvPr>
          <p:cNvSpPr>
            <a:spLocks noGrp="1" noChangeArrowheads="1"/>
          </p:cNvSpPr>
          <p:nvPr>
            <p:ph type="sldNum" sz="quarter" idx="12"/>
          </p:nvPr>
        </p:nvSpPr>
        <p:spPr>
          <a:ln/>
        </p:spPr>
        <p:txBody>
          <a:bodyPr/>
          <a:lstStyle>
            <a:lvl1pPr>
              <a:defRPr/>
            </a:lvl1pPr>
          </a:lstStyle>
          <a:p>
            <a:fld id="{66309AFA-F7F5-4FD1-950F-1E46638CA5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6929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D33AC629-DB9A-4F50-B813-5D4E53E4917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25665F0B-11A7-4BEC-B8B1-E9337F51EFE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9317A1FA-CF33-46BE-AED2-373EF69A133F}"/>
              </a:ext>
            </a:extLst>
          </p:cNvPr>
          <p:cNvSpPr>
            <a:spLocks noGrp="1" noChangeArrowheads="1"/>
          </p:cNvSpPr>
          <p:nvPr>
            <p:ph type="sldNum" sz="quarter" idx="12"/>
          </p:nvPr>
        </p:nvSpPr>
        <p:spPr>
          <a:ln/>
        </p:spPr>
        <p:txBody>
          <a:bodyPr/>
          <a:lstStyle>
            <a:lvl1pPr>
              <a:defRPr/>
            </a:lvl1pPr>
          </a:lstStyle>
          <a:p>
            <a:fld id="{787DDD6E-CFD2-4694-8F3E-0BCC4604B9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313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26E72B1-D339-43D5-84AE-BDFD1704C3A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8B2277B1-CE00-4393-955A-3E47A6A7BF1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FC83AC7C-9621-44C3-996C-55EC209F4CBD}"/>
              </a:ext>
            </a:extLst>
          </p:cNvPr>
          <p:cNvSpPr>
            <a:spLocks noGrp="1" noChangeArrowheads="1"/>
          </p:cNvSpPr>
          <p:nvPr>
            <p:ph type="sldNum" sz="quarter" idx="12"/>
          </p:nvPr>
        </p:nvSpPr>
        <p:spPr>
          <a:ln/>
        </p:spPr>
        <p:txBody>
          <a:bodyPr/>
          <a:lstStyle>
            <a:lvl1pPr>
              <a:defRPr/>
            </a:lvl1pPr>
          </a:lstStyle>
          <a:p>
            <a:fld id="{CD21F120-9170-4E4C-9A29-247D05BFA2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0695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67BF38-B954-4F73-A851-EC63C541FBD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762398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978209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229735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67BF38-B954-4F73-A851-EC63C541FBD2}"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429493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A8DF646-1690-4AD3-8349-3DB744824E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1140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67BF38-B954-4F73-A851-EC63C541FBD2}"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851122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67BF38-B954-4F73-A851-EC63C541FBD2}"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981277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515385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967512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393767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401161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860962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8E9C6E-2E29-4EEB-99C8-1324EB9D5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0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A2B52C-32E7-4F9B-AD66-73FB99A63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12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D448E7-D884-4A74-9784-AACCCCEAEA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13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FF66"/>
            </a:gs>
            <a:gs pos="100000">
              <a:srgbClr val="CC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6"/>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9"/>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4719"/>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4719"/>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C0D17D15-4384-4623-BA57-D061960F58E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4416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66" algn="ctr" rtl="0" fontAlgn="base">
        <a:spcBef>
          <a:spcPct val="0"/>
        </a:spcBef>
        <a:spcAft>
          <a:spcPct val="0"/>
        </a:spcAft>
        <a:defRPr sz="4400">
          <a:solidFill>
            <a:schemeClr val="tx2"/>
          </a:solidFill>
          <a:latin typeface="Arial" charset="0"/>
        </a:defRPr>
      </a:lvl6pPr>
      <a:lvl7pPr marL="914333" algn="ctr" rtl="0" fontAlgn="base">
        <a:spcBef>
          <a:spcPct val="0"/>
        </a:spcBef>
        <a:spcAft>
          <a:spcPct val="0"/>
        </a:spcAft>
        <a:defRPr sz="4400">
          <a:solidFill>
            <a:schemeClr val="tx2"/>
          </a:solidFill>
          <a:latin typeface="Arial" charset="0"/>
        </a:defRPr>
      </a:lvl7pPr>
      <a:lvl8pPr marL="1371498" algn="ctr" rtl="0" fontAlgn="base">
        <a:spcBef>
          <a:spcPct val="0"/>
        </a:spcBef>
        <a:spcAft>
          <a:spcPct val="0"/>
        </a:spcAft>
        <a:defRPr sz="4400">
          <a:solidFill>
            <a:schemeClr val="tx2"/>
          </a:solidFill>
          <a:latin typeface="Arial" charset="0"/>
        </a:defRPr>
      </a:lvl8pPr>
      <a:lvl9pPr marL="1828664" algn="ctr" rtl="0" fontAlgn="base">
        <a:spcBef>
          <a:spcPct val="0"/>
        </a:spcBef>
        <a:spcAft>
          <a:spcPct val="0"/>
        </a:spcAft>
        <a:defRPr sz="4400">
          <a:solidFill>
            <a:schemeClr val="tx2"/>
          </a:solidFill>
          <a:latin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defRPr>
      </a:lvl2pPr>
      <a:lvl3pPr marL="1142915" indent="-228582" algn="l" rtl="0" eaLnBrk="0" fontAlgn="base" hangingPunct="0">
        <a:spcBef>
          <a:spcPct val="20000"/>
        </a:spcBef>
        <a:spcAft>
          <a:spcPct val="0"/>
        </a:spcAft>
        <a:buChar char="•"/>
        <a:defRPr sz="2400">
          <a:solidFill>
            <a:schemeClr val="tx1"/>
          </a:solidFill>
          <a:latin typeface="+mn-lt"/>
        </a:defRPr>
      </a:lvl3pPr>
      <a:lvl4pPr marL="1600080" indent="-228582" algn="l" rtl="0" eaLnBrk="0" fontAlgn="base" hangingPunct="0">
        <a:spcBef>
          <a:spcPct val="20000"/>
        </a:spcBef>
        <a:spcAft>
          <a:spcPct val="0"/>
        </a:spcAft>
        <a:buChar char="–"/>
        <a:defRPr sz="2000">
          <a:solidFill>
            <a:schemeClr val="tx1"/>
          </a:solidFill>
          <a:latin typeface="+mn-lt"/>
        </a:defRPr>
      </a:lvl4pPr>
      <a:lvl5pPr marL="2057246" indent="-228582" algn="l" rtl="0" eaLnBrk="0" fontAlgn="base" hangingPunct="0">
        <a:spcBef>
          <a:spcPct val="20000"/>
        </a:spcBef>
        <a:spcAft>
          <a:spcPct val="0"/>
        </a:spcAft>
        <a:buChar char="»"/>
        <a:defRPr sz="2000">
          <a:solidFill>
            <a:schemeClr val="tx1"/>
          </a:solidFill>
          <a:latin typeface="+mn-lt"/>
        </a:defRPr>
      </a:lvl5pPr>
      <a:lvl6pPr marL="2514411" indent="-228582" algn="l" rtl="0" fontAlgn="base">
        <a:spcBef>
          <a:spcPct val="20000"/>
        </a:spcBef>
        <a:spcAft>
          <a:spcPct val="0"/>
        </a:spcAft>
        <a:buChar char="»"/>
        <a:defRPr sz="2000">
          <a:solidFill>
            <a:schemeClr val="tx1"/>
          </a:solidFill>
          <a:latin typeface="+mn-lt"/>
        </a:defRPr>
      </a:lvl6pPr>
      <a:lvl7pPr marL="2971578" indent="-228582" algn="l" rtl="0" fontAlgn="base">
        <a:spcBef>
          <a:spcPct val="20000"/>
        </a:spcBef>
        <a:spcAft>
          <a:spcPct val="0"/>
        </a:spcAft>
        <a:buChar char="»"/>
        <a:defRPr sz="2000">
          <a:solidFill>
            <a:schemeClr val="tx1"/>
          </a:solidFill>
          <a:latin typeface="+mn-lt"/>
        </a:defRPr>
      </a:lvl7pPr>
      <a:lvl8pPr marL="3428744" indent="-228582" algn="l" rtl="0" fontAlgn="base">
        <a:spcBef>
          <a:spcPct val="20000"/>
        </a:spcBef>
        <a:spcAft>
          <a:spcPct val="0"/>
        </a:spcAft>
        <a:buChar char="»"/>
        <a:defRPr sz="2000">
          <a:solidFill>
            <a:schemeClr val="tx1"/>
          </a:solidFill>
          <a:latin typeface="+mn-lt"/>
        </a:defRPr>
      </a:lvl8pPr>
      <a:lvl9pPr marL="3885909" indent="-22858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FF66"/>
            </a:gs>
            <a:gs pos="100000">
              <a:srgbClr val="CC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4"/>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7"/>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4717"/>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4717"/>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C0D17D15-4384-4623-BA57-D061960F58E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20103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66" algn="ctr" rtl="0" fontAlgn="base">
        <a:spcBef>
          <a:spcPct val="0"/>
        </a:spcBef>
        <a:spcAft>
          <a:spcPct val="0"/>
        </a:spcAft>
        <a:defRPr sz="4400">
          <a:solidFill>
            <a:schemeClr val="tx2"/>
          </a:solidFill>
          <a:latin typeface="Arial" charset="0"/>
        </a:defRPr>
      </a:lvl6pPr>
      <a:lvl7pPr marL="914333" algn="ctr" rtl="0" fontAlgn="base">
        <a:spcBef>
          <a:spcPct val="0"/>
        </a:spcBef>
        <a:spcAft>
          <a:spcPct val="0"/>
        </a:spcAft>
        <a:defRPr sz="4400">
          <a:solidFill>
            <a:schemeClr val="tx2"/>
          </a:solidFill>
          <a:latin typeface="Arial" charset="0"/>
        </a:defRPr>
      </a:lvl7pPr>
      <a:lvl8pPr marL="1371498" algn="ctr" rtl="0" fontAlgn="base">
        <a:spcBef>
          <a:spcPct val="0"/>
        </a:spcBef>
        <a:spcAft>
          <a:spcPct val="0"/>
        </a:spcAft>
        <a:defRPr sz="4400">
          <a:solidFill>
            <a:schemeClr val="tx2"/>
          </a:solidFill>
          <a:latin typeface="Arial" charset="0"/>
        </a:defRPr>
      </a:lvl8pPr>
      <a:lvl9pPr marL="1828664" algn="ctr" rtl="0" fontAlgn="base">
        <a:spcBef>
          <a:spcPct val="0"/>
        </a:spcBef>
        <a:spcAft>
          <a:spcPct val="0"/>
        </a:spcAft>
        <a:defRPr sz="4400">
          <a:solidFill>
            <a:schemeClr val="tx2"/>
          </a:solidFill>
          <a:latin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defRPr>
      </a:lvl2pPr>
      <a:lvl3pPr marL="1142915" indent="-228582" algn="l" rtl="0" eaLnBrk="0" fontAlgn="base" hangingPunct="0">
        <a:spcBef>
          <a:spcPct val="20000"/>
        </a:spcBef>
        <a:spcAft>
          <a:spcPct val="0"/>
        </a:spcAft>
        <a:buChar char="•"/>
        <a:defRPr sz="2400">
          <a:solidFill>
            <a:schemeClr val="tx1"/>
          </a:solidFill>
          <a:latin typeface="+mn-lt"/>
        </a:defRPr>
      </a:lvl3pPr>
      <a:lvl4pPr marL="1600080" indent="-228582" algn="l" rtl="0" eaLnBrk="0" fontAlgn="base" hangingPunct="0">
        <a:spcBef>
          <a:spcPct val="20000"/>
        </a:spcBef>
        <a:spcAft>
          <a:spcPct val="0"/>
        </a:spcAft>
        <a:buChar char="–"/>
        <a:defRPr sz="2000">
          <a:solidFill>
            <a:schemeClr val="tx1"/>
          </a:solidFill>
          <a:latin typeface="+mn-lt"/>
        </a:defRPr>
      </a:lvl4pPr>
      <a:lvl5pPr marL="2057246" indent="-228582" algn="l" rtl="0" eaLnBrk="0" fontAlgn="base" hangingPunct="0">
        <a:spcBef>
          <a:spcPct val="20000"/>
        </a:spcBef>
        <a:spcAft>
          <a:spcPct val="0"/>
        </a:spcAft>
        <a:buChar char="»"/>
        <a:defRPr sz="2000">
          <a:solidFill>
            <a:schemeClr val="tx1"/>
          </a:solidFill>
          <a:latin typeface="+mn-lt"/>
        </a:defRPr>
      </a:lvl5pPr>
      <a:lvl6pPr marL="2514411" indent="-228582" algn="l" rtl="0" fontAlgn="base">
        <a:spcBef>
          <a:spcPct val="20000"/>
        </a:spcBef>
        <a:spcAft>
          <a:spcPct val="0"/>
        </a:spcAft>
        <a:buChar char="»"/>
        <a:defRPr sz="2000">
          <a:solidFill>
            <a:schemeClr val="tx1"/>
          </a:solidFill>
          <a:latin typeface="+mn-lt"/>
        </a:defRPr>
      </a:lvl6pPr>
      <a:lvl7pPr marL="2971578" indent="-228582" algn="l" rtl="0" fontAlgn="base">
        <a:spcBef>
          <a:spcPct val="20000"/>
        </a:spcBef>
        <a:spcAft>
          <a:spcPct val="0"/>
        </a:spcAft>
        <a:buChar char="»"/>
        <a:defRPr sz="2000">
          <a:solidFill>
            <a:schemeClr val="tx1"/>
          </a:solidFill>
          <a:latin typeface="+mn-lt"/>
        </a:defRPr>
      </a:lvl7pPr>
      <a:lvl8pPr marL="3428744" indent="-228582" algn="l" rtl="0" fontAlgn="base">
        <a:spcBef>
          <a:spcPct val="20000"/>
        </a:spcBef>
        <a:spcAft>
          <a:spcPct val="0"/>
        </a:spcAft>
        <a:buChar char="»"/>
        <a:defRPr sz="2000">
          <a:solidFill>
            <a:schemeClr val="tx1"/>
          </a:solidFill>
          <a:latin typeface="+mn-lt"/>
        </a:defRPr>
      </a:lvl8pPr>
      <a:lvl9pPr marL="3885909" indent="-22858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67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fld id="{30D4BC75-0111-4294-ADED-461E0CB2C0F4}" type="datetimeFigureOut">
              <a:rPr lang="en-US" smtClean="0">
                <a:solidFill>
                  <a:prstClr val="black">
                    <a:tint val="75000"/>
                  </a:prstClr>
                </a:solidFill>
              </a:rPr>
              <a:pPr/>
              <a:t>3/8/2024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fld id="{0874692C-2E20-482D-BF75-835E034207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8938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9E87A924-76A8-4141-A2DA-90187AA9BEC1}"/>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19579C17-768B-4396-93C6-2CD37731C2FF}"/>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a:extLst>
              <a:ext uri="{FF2B5EF4-FFF2-40B4-BE49-F238E27FC236}">
                <a16:creationId xmlns:a16="http://schemas.microsoft.com/office/drawing/2014/main" xmlns="" id="{F845213F-9F36-4555-ADB6-58DAF010A8FF}"/>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defRPr sz="1100" smtClean="0">
                <a:latin typeface="Arial" charset="0"/>
              </a:defRPr>
            </a:lvl1pPr>
          </a:lstStyle>
          <a:p>
            <a:pPr defTabSz="685800">
              <a:defRPr/>
            </a:pPr>
            <a:endParaRPr lang="en-US">
              <a:solidFill>
                <a:srgbClr val="000000"/>
              </a:solidFill>
            </a:endParaRPr>
          </a:p>
        </p:txBody>
      </p:sp>
      <p:sp>
        <p:nvSpPr>
          <p:cNvPr id="121861" name="Rectangle 5">
            <a:extLst>
              <a:ext uri="{FF2B5EF4-FFF2-40B4-BE49-F238E27FC236}">
                <a16:creationId xmlns:a16="http://schemas.microsoft.com/office/drawing/2014/main" xmlns="" id="{4E8E9CCC-A7F4-46BF-ABC4-EDC6541732D2}"/>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lgn="ctr">
              <a:defRPr sz="1100" smtClean="0">
                <a:latin typeface="Arial" charset="0"/>
              </a:defRPr>
            </a:lvl1pPr>
          </a:lstStyle>
          <a:p>
            <a:pPr defTabSz="685800">
              <a:defRPr/>
            </a:pPr>
            <a:endParaRPr lang="en-US">
              <a:solidFill>
                <a:srgbClr val="000000"/>
              </a:solidFill>
            </a:endParaRPr>
          </a:p>
        </p:txBody>
      </p:sp>
      <p:sp>
        <p:nvSpPr>
          <p:cNvPr id="121862" name="Rectangle 6">
            <a:extLst>
              <a:ext uri="{FF2B5EF4-FFF2-40B4-BE49-F238E27FC236}">
                <a16:creationId xmlns:a16="http://schemas.microsoft.com/office/drawing/2014/main" xmlns="" id="{AA852F8A-BA84-4B34-8B0D-D27072B1474F}"/>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algn="r">
              <a:defRPr sz="1100"/>
            </a:lvl1pPr>
          </a:lstStyle>
          <a:p>
            <a:pPr defTabSz="685800"/>
            <a:fld id="{EF3BBA7F-5079-4562-9148-7155BC4C375A}" type="slidenum">
              <a:rPr lang="en-US" altLang="en-US">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25146247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3/8/2024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extLst>
      <p:ext uri="{BB962C8B-B14F-4D97-AF65-F5344CB8AC3E}">
        <p14:creationId xmlns:p14="http://schemas.microsoft.com/office/powerpoint/2010/main" val="3777719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file:///G:\giao%20an%20v,r%209-11\Sacrifice.mp3" TargetMode="Externa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6.jpeg"/><Relationship Id="rId18" Type="http://schemas.openxmlformats.org/officeDocument/2006/relationships/image" Target="../media/image48.jpeg"/><Relationship Id="rId3" Type="http://schemas.openxmlformats.org/officeDocument/2006/relationships/image" Target="../media/image31.jpeg"/><Relationship Id="rId7" Type="http://schemas.openxmlformats.org/officeDocument/2006/relationships/image" Target="../media/image34.jpeg"/><Relationship Id="rId12" Type="http://schemas.openxmlformats.org/officeDocument/2006/relationships/image" Target="../media/image55.jpeg"/><Relationship Id="rId17" Type="http://schemas.openxmlformats.org/officeDocument/2006/relationships/image" Target="../media/image36.png"/><Relationship Id="rId2" Type="http://schemas.openxmlformats.org/officeDocument/2006/relationships/image" Target="../media/image29.jpeg"/><Relationship Id="rId16" Type="http://schemas.openxmlformats.org/officeDocument/2006/relationships/image" Target="../media/image10.gif"/><Relationship Id="rId20"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28.jpeg"/><Relationship Id="rId5" Type="http://schemas.openxmlformats.org/officeDocument/2006/relationships/image" Target="../media/image50.jpeg"/><Relationship Id="rId15" Type="http://schemas.openxmlformats.org/officeDocument/2006/relationships/hyperlink" Target="http://truongton.net/forum/vcheckvirus.php?url=http://truongton.net/forum/vcheckvirus.php?url=http://anhso.net" TargetMode="External"/><Relationship Id="rId10" Type="http://schemas.openxmlformats.org/officeDocument/2006/relationships/image" Target="../media/image25.jpeg"/><Relationship Id="rId19" Type="http://schemas.openxmlformats.org/officeDocument/2006/relationships/image" Target="../media/image57.jpeg"/><Relationship Id="rId4" Type="http://schemas.openxmlformats.org/officeDocument/2006/relationships/image" Target="../media/image26.jpeg"/><Relationship Id="rId9" Type="http://schemas.openxmlformats.org/officeDocument/2006/relationships/image" Target="../media/image35.jpeg"/><Relationship Id="rId14" Type="http://schemas.openxmlformats.org/officeDocument/2006/relationships/image" Target="../media/image53.gif"/></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58.jpeg"/><Relationship Id="rId18" Type="http://schemas.openxmlformats.org/officeDocument/2006/relationships/image" Target="../media/image10.gif"/><Relationship Id="rId3" Type="http://schemas.openxmlformats.org/officeDocument/2006/relationships/image" Target="../media/image32.jpeg"/><Relationship Id="rId7" Type="http://schemas.openxmlformats.org/officeDocument/2006/relationships/image" Target="../media/image35.jpeg"/><Relationship Id="rId12" Type="http://schemas.openxmlformats.org/officeDocument/2006/relationships/image" Target="../media/image48.jpeg"/><Relationship Id="rId17" Type="http://schemas.openxmlformats.org/officeDocument/2006/relationships/hyperlink" Target="http://truongton.net/forum/vcheckvirus.php?url=http://truongton.net/forum/vcheckvirus.php?url=http://anhso.net" TargetMode="External"/><Relationship Id="rId2" Type="http://schemas.openxmlformats.org/officeDocument/2006/relationships/image" Target="../media/image29.jpeg"/><Relationship Id="rId16" Type="http://schemas.openxmlformats.org/officeDocument/2006/relationships/image" Target="../media/image28.jpeg"/><Relationship Id="rId20"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54.jpeg"/><Relationship Id="rId11" Type="http://schemas.openxmlformats.org/officeDocument/2006/relationships/image" Target="../media/image57.jpeg"/><Relationship Id="rId5" Type="http://schemas.openxmlformats.org/officeDocument/2006/relationships/image" Target="../media/image34.jpeg"/><Relationship Id="rId15" Type="http://schemas.openxmlformats.org/officeDocument/2006/relationships/image" Target="../media/image53.gif"/><Relationship Id="rId10" Type="http://schemas.openxmlformats.org/officeDocument/2006/relationships/image" Target="../media/image56.jpeg"/><Relationship Id="rId19"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image" Target="../media/image55.jpeg"/><Relationship Id="rId14"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5.jpeg"/><Relationship Id="rId18" Type="http://schemas.openxmlformats.org/officeDocument/2006/relationships/image" Target="../media/image37.jpeg"/><Relationship Id="rId3" Type="http://schemas.openxmlformats.org/officeDocument/2006/relationships/image" Target="../media/image30.jpeg"/><Relationship Id="rId7" Type="http://schemas.openxmlformats.org/officeDocument/2006/relationships/image" Target="../media/image33.jpeg"/><Relationship Id="rId12" Type="http://schemas.openxmlformats.org/officeDocument/2006/relationships/image" Target="../media/image28.jpeg"/><Relationship Id="rId17" Type="http://schemas.openxmlformats.org/officeDocument/2006/relationships/image" Target="../media/image36.png"/><Relationship Id="rId2" Type="http://schemas.openxmlformats.org/officeDocument/2006/relationships/image" Target="../media/image29.jpeg"/><Relationship Id="rId16" Type="http://schemas.openxmlformats.org/officeDocument/2006/relationships/image" Target="../media/image10.gif"/><Relationship Id="rId20"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60.jpeg"/><Relationship Id="rId11" Type="http://schemas.openxmlformats.org/officeDocument/2006/relationships/image" Target="../media/image62.jpeg"/><Relationship Id="rId5" Type="http://schemas.openxmlformats.org/officeDocument/2006/relationships/image" Target="../media/image26.jpeg"/><Relationship Id="rId15" Type="http://schemas.openxmlformats.org/officeDocument/2006/relationships/hyperlink" Target="http://truongton.net/forum/vcheckvirus.php?url=http://truongton.net/forum/vcheckvirus.php?url=http://anhso.net" TargetMode="External"/><Relationship Id="rId10" Type="http://schemas.openxmlformats.org/officeDocument/2006/relationships/image" Target="../media/image48.jpeg"/><Relationship Id="rId19" Type="http://schemas.openxmlformats.org/officeDocument/2006/relationships/image" Target="../media/image38.jpeg"/><Relationship Id="rId4" Type="http://schemas.openxmlformats.org/officeDocument/2006/relationships/image" Target="../media/image31.jpeg"/><Relationship Id="rId9" Type="http://schemas.openxmlformats.org/officeDocument/2006/relationships/image" Target="../media/image61.jpeg"/><Relationship Id="rId1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5.jpeg"/><Relationship Id="rId7" Type="http://schemas.openxmlformats.org/officeDocument/2006/relationships/image" Target="../media/image55.jpeg"/><Relationship Id="rId12" Type="http://schemas.openxmlformats.org/officeDocument/2006/relationships/image" Target="../media/image34.jpe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26.jpeg"/><Relationship Id="rId11"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52.jpeg"/><Relationship Id="rId4" Type="http://schemas.openxmlformats.org/officeDocument/2006/relationships/image" Target="../media/image25.jpeg"/><Relationship Id="rId9" Type="http://schemas.openxmlformats.org/officeDocument/2006/relationships/image" Target="../media/image9.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0.png"/><Relationship Id="rId3" Type="http://schemas.openxmlformats.org/officeDocument/2006/relationships/image" Target="../media/image11.gif"/><Relationship Id="rId7" Type="http://schemas.openxmlformats.org/officeDocument/2006/relationships/image" Target="../media/image67.jpeg"/><Relationship Id="rId12"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33.jpeg"/><Relationship Id="rId11" Type="http://schemas.openxmlformats.org/officeDocument/2006/relationships/image" Target="../media/image55.jpeg"/><Relationship Id="rId5" Type="http://schemas.openxmlformats.org/officeDocument/2006/relationships/image" Target="../media/image26.jpeg"/><Relationship Id="rId10" Type="http://schemas.openxmlformats.org/officeDocument/2006/relationships/image" Target="../media/image25.jpeg"/><Relationship Id="rId4" Type="http://schemas.openxmlformats.org/officeDocument/2006/relationships/image" Target="../media/image66.jpeg"/><Relationship Id="rId9" Type="http://schemas.openxmlformats.org/officeDocument/2006/relationships/image" Target="../media/image69.jpeg"/><Relationship Id="rId14"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1.jpeg"/><Relationship Id="rId7" Type="http://schemas.openxmlformats.org/officeDocument/2006/relationships/image" Target="../media/image9.jpe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34.jpeg"/><Relationship Id="rId4" Type="http://schemas.openxmlformats.org/officeDocument/2006/relationships/image" Target="../media/image26.jpe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audio" Target="file:///D:\NHAC%20MOI\Dia%201\Yeu%20Thu%20Do.mp3" TargetMode="External"/><Relationship Id="rId6" Type="http://schemas.openxmlformats.org/officeDocument/2006/relationships/image" Target="../media/image11.gif"/><Relationship Id="rId5" Type="http://schemas.openxmlformats.org/officeDocument/2006/relationships/image" Target="../media/image4.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2.jpe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52.jpeg"/><Relationship Id="rId5" Type="http://schemas.openxmlformats.org/officeDocument/2006/relationships/image" Target="../media/image9.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3.wav"/><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image" Target="../media/image52.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3.wav"/><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6.jpeg"/><Relationship Id="rId18" Type="http://schemas.openxmlformats.org/officeDocument/2006/relationships/image" Target="../media/image48.jpeg"/><Relationship Id="rId3" Type="http://schemas.openxmlformats.org/officeDocument/2006/relationships/image" Target="../media/image31.jpeg"/><Relationship Id="rId7" Type="http://schemas.openxmlformats.org/officeDocument/2006/relationships/image" Target="../media/image34.jpeg"/><Relationship Id="rId12" Type="http://schemas.openxmlformats.org/officeDocument/2006/relationships/image" Target="../media/image55.jpeg"/><Relationship Id="rId17" Type="http://schemas.openxmlformats.org/officeDocument/2006/relationships/image" Target="../media/image36.png"/><Relationship Id="rId2" Type="http://schemas.openxmlformats.org/officeDocument/2006/relationships/image" Target="../media/image29.jpeg"/><Relationship Id="rId16" Type="http://schemas.openxmlformats.org/officeDocument/2006/relationships/image" Target="../media/image10.gif"/><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28.jpeg"/><Relationship Id="rId5" Type="http://schemas.openxmlformats.org/officeDocument/2006/relationships/image" Target="../media/image50.jpeg"/><Relationship Id="rId15" Type="http://schemas.openxmlformats.org/officeDocument/2006/relationships/hyperlink" Target="http://truongton.net/forum/vcheckvirus.php?url=http://truongton.net/forum/vcheckvirus.php?url=http://anhso.net" TargetMode="External"/><Relationship Id="rId10" Type="http://schemas.openxmlformats.org/officeDocument/2006/relationships/image" Target="../media/image25.jpeg"/><Relationship Id="rId19" Type="http://schemas.openxmlformats.org/officeDocument/2006/relationships/image" Target="../media/image57.jpeg"/><Relationship Id="rId4" Type="http://schemas.openxmlformats.org/officeDocument/2006/relationships/image" Target="../media/image26.jpeg"/><Relationship Id="rId9" Type="http://schemas.openxmlformats.org/officeDocument/2006/relationships/image" Target="../media/image35.jpeg"/><Relationship Id="rId14" Type="http://schemas.openxmlformats.org/officeDocument/2006/relationships/image" Target="../media/image53.gif"/></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5.jpeg"/><Relationship Id="rId1" Type="http://schemas.openxmlformats.org/officeDocument/2006/relationships/slideLayout" Target="../slideLayouts/slideLayout24.xml"/><Relationship Id="rId5" Type="http://schemas.openxmlformats.org/officeDocument/2006/relationships/image" Target="../media/image34.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image" Target="../media/image73.wmf"/><Relationship Id="rId2" Type="http://schemas.openxmlformats.org/officeDocument/2006/relationships/audio" Target="file:///D:\giang%20day%20HOA%20MAI\nhac%20nen%20mau%20giao\19.wma" TargetMode="External"/><Relationship Id="rId1" Type="http://schemas.openxmlformats.org/officeDocument/2006/relationships/audio" Target="file:///D:\hieu%20file\Nhac\n&#7873;n\20.wma" TargetMode="External"/><Relationship Id="rId6" Type="http://schemas.openxmlformats.org/officeDocument/2006/relationships/image" Target="../media/image72.gif"/><Relationship Id="rId5" Type="http://schemas.openxmlformats.org/officeDocument/2006/relationships/image" Target="../media/image71.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5.jpeg"/><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media2.WAV"/><Relationship Id="rId7" Type="http://schemas.openxmlformats.org/officeDocument/2006/relationships/image" Target="../media/image4.png"/><Relationship Id="rId2" Type="http://schemas.microsoft.com/office/2007/relationships/media" Target="../media/media2.WAV"/><Relationship Id="rId1" Type="http://schemas.openxmlformats.org/officeDocument/2006/relationships/audio" Target="file:///D:\NHAC%20MOI\Dia%201\Yeu%20Thu%20Do.mp3" TargetMode="External"/><Relationship Id="rId6" Type="http://schemas.openxmlformats.org/officeDocument/2006/relationships/audio" Target="../media/audio3.wav"/><Relationship Id="rId5" Type="http://schemas.openxmlformats.org/officeDocument/2006/relationships/audio" Target="../media/audio1.wav"/><Relationship Id="rId4"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5.jpeg"/><Relationship Id="rId18" Type="http://schemas.openxmlformats.org/officeDocument/2006/relationships/image" Target="../media/image37.jpeg"/><Relationship Id="rId3" Type="http://schemas.openxmlformats.org/officeDocument/2006/relationships/image" Target="../media/image30.jpeg"/><Relationship Id="rId7" Type="http://schemas.openxmlformats.org/officeDocument/2006/relationships/image" Target="../media/image33.jpeg"/><Relationship Id="rId12" Type="http://schemas.openxmlformats.org/officeDocument/2006/relationships/image" Target="../media/image28.jpeg"/><Relationship Id="rId17" Type="http://schemas.openxmlformats.org/officeDocument/2006/relationships/image" Target="../media/image36.png"/><Relationship Id="rId2" Type="http://schemas.openxmlformats.org/officeDocument/2006/relationships/image" Target="../media/image29.jpeg"/><Relationship Id="rId16" Type="http://schemas.openxmlformats.org/officeDocument/2006/relationships/image" Target="../media/image10.gif"/><Relationship Id="rId20" Type="http://schemas.openxmlformats.org/officeDocument/2006/relationships/image" Target="../media/image63.png"/><Relationship Id="rId1" Type="http://schemas.openxmlformats.org/officeDocument/2006/relationships/slideLayout" Target="../slideLayouts/slideLayout29.xml"/><Relationship Id="rId6" Type="http://schemas.openxmlformats.org/officeDocument/2006/relationships/image" Target="../media/image60.jpeg"/><Relationship Id="rId11" Type="http://schemas.openxmlformats.org/officeDocument/2006/relationships/image" Target="../media/image62.jpeg"/><Relationship Id="rId5" Type="http://schemas.openxmlformats.org/officeDocument/2006/relationships/image" Target="../media/image26.jpeg"/><Relationship Id="rId15" Type="http://schemas.openxmlformats.org/officeDocument/2006/relationships/hyperlink" Target="http://truongton.net/forum/vcheckvirus.php?url=http://truongton.net/forum/vcheckvirus.php?url=http://anhso.net" TargetMode="External"/><Relationship Id="rId10" Type="http://schemas.openxmlformats.org/officeDocument/2006/relationships/image" Target="../media/image48.jpeg"/><Relationship Id="rId19" Type="http://schemas.openxmlformats.org/officeDocument/2006/relationships/image" Target="../media/image38.jpeg"/><Relationship Id="rId4" Type="http://schemas.openxmlformats.org/officeDocument/2006/relationships/image" Target="../media/image31.jpeg"/><Relationship Id="rId9" Type="http://schemas.openxmlformats.org/officeDocument/2006/relationships/image" Target="../media/image61.jpeg"/><Relationship Id="rId1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4.jpe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13.xml"/><Relationship Id="rId5" Type="http://schemas.openxmlformats.org/officeDocument/2006/relationships/image" Target="../media/image10.gif"/><Relationship Id="rId4" Type="http://schemas.openxmlformats.org/officeDocument/2006/relationships/hyperlink" Target="http://truongton.net/forum/vcheckvirus.php?url=http://truongton.net/forum/vcheckvirus.php?url=http://anhso.net"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audio" Target="file:///D:\NHAC%20MOI\Dia%201\Yeu%20Thu%20Do.mp3" TargetMode="External"/><Relationship Id="rId5" Type="http://schemas.openxmlformats.org/officeDocument/2006/relationships/image" Target="../media/image11.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gif"/><Relationship Id="rId13" Type="http://schemas.openxmlformats.org/officeDocument/2006/relationships/image" Target="../media/image22.png"/><Relationship Id="rId18" Type="http://schemas.openxmlformats.org/officeDocument/2006/relationships/image" Target="../media/image25.jpeg"/><Relationship Id="rId3" Type="http://schemas.openxmlformats.org/officeDocument/2006/relationships/image" Target="../media/image13.png"/><Relationship Id="rId21" Type="http://schemas.openxmlformats.org/officeDocument/2006/relationships/image" Target="../media/image28.jpeg"/><Relationship Id="rId7" Type="http://schemas.openxmlformats.org/officeDocument/2006/relationships/image" Target="../media/image17.png"/><Relationship Id="rId12" Type="http://schemas.openxmlformats.org/officeDocument/2006/relationships/image" Target="../media/image21.jpeg"/><Relationship Id="rId17" Type="http://schemas.openxmlformats.org/officeDocument/2006/relationships/image" Target="../media/image24.jpeg"/><Relationship Id="rId2" Type="http://schemas.openxmlformats.org/officeDocument/2006/relationships/image" Target="../media/image12.jpeg"/><Relationship Id="rId16" Type="http://schemas.openxmlformats.org/officeDocument/2006/relationships/image" Target="../media/image10.gif"/><Relationship Id="rId20"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hyperlink" Target="http://truongton.net/forum/vcheckvirus.php?url=http://truongton.net/forum/vcheckvirus.php?url=http://anhso.net" TargetMode="External"/><Relationship Id="rId10" Type="http://schemas.openxmlformats.org/officeDocument/2006/relationships/image" Target="../media/image19.png"/><Relationship Id="rId19" Type="http://schemas.openxmlformats.org/officeDocument/2006/relationships/image" Target="../media/image26.jpe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10.gif"/><Relationship Id="rId18" Type="http://schemas.openxmlformats.org/officeDocument/2006/relationships/image" Target="../media/image39.gif"/><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hyperlink" Target="http://truongton.net/forum/vcheckvirus.php?url=http://truongton.net/forum/vcheckvirus.php?url=http://anhso.net" TargetMode="External"/><Relationship Id="rId17" Type="http://schemas.openxmlformats.org/officeDocument/2006/relationships/image" Target="../media/image9.jpeg"/><Relationship Id="rId2" Type="http://schemas.openxmlformats.org/officeDocument/2006/relationships/image" Target="../media/image29.jpeg"/><Relationship Id="rId16"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26.jpeg"/><Relationship Id="rId11" Type="http://schemas.openxmlformats.org/officeDocument/2006/relationships/image" Target="../media/image25.jpeg"/><Relationship Id="rId5" Type="http://schemas.openxmlformats.org/officeDocument/2006/relationships/image" Target="../media/image31.jpeg"/><Relationship Id="rId15" Type="http://schemas.openxmlformats.org/officeDocument/2006/relationships/image" Target="../media/image37.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1.gif"/><Relationship Id="rId7" Type="http://schemas.openxmlformats.org/officeDocument/2006/relationships/image" Target="../media/image20.png"/><Relationship Id="rId12"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18.xml"/><Relationship Id="rId6" Type="http://schemas.openxmlformats.org/officeDocument/2006/relationships/image" Target="../media/image21.jpeg"/><Relationship Id="rId11" Type="http://schemas.openxmlformats.org/officeDocument/2006/relationships/image" Target="../media/image27.jpeg"/><Relationship Id="rId5" Type="http://schemas.openxmlformats.org/officeDocument/2006/relationships/image" Target="../media/image42.gif"/><Relationship Id="rId10" Type="http://schemas.openxmlformats.org/officeDocument/2006/relationships/image" Target="../media/image26.jpeg"/><Relationship Id="rId4" Type="http://schemas.openxmlformats.org/officeDocument/2006/relationships/image" Target="../media/image39.gif"/><Relationship Id="rId9" Type="http://schemas.openxmlformats.org/officeDocument/2006/relationships/image" Target="../media/image43.jpe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27.jpeg"/><Relationship Id="rId3" Type="http://schemas.openxmlformats.org/officeDocument/2006/relationships/image" Target="../media/image46.gif"/><Relationship Id="rId7" Type="http://schemas.openxmlformats.org/officeDocument/2006/relationships/image" Target="../media/image19.png"/><Relationship Id="rId12" Type="http://schemas.openxmlformats.org/officeDocument/2006/relationships/image" Target="../media/image26.jpe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5.jpeg"/><Relationship Id="rId5" Type="http://schemas.openxmlformats.org/officeDocument/2006/relationships/image" Target="../media/image20.png"/><Relationship Id="rId10" Type="http://schemas.openxmlformats.org/officeDocument/2006/relationships/image" Target="../media/image24.jpeg"/><Relationship Id="rId4" Type="http://schemas.openxmlformats.org/officeDocument/2006/relationships/image" Target="../media/image39.gif"/><Relationship Id="rId9" Type="http://schemas.openxmlformats.org/officeDocument/2006/relationships/image" Target="../media/image48.jpeg"/><Relationship Id="rId1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52.jpeg"/><Relationship Id="rId18" Type="http://schemas.openxmlformats.org/officeDocument/2006/relationships/image" Target="../media/image36.png"/><Relationship Id="rId3" Type="http://schemas.openxmlformats.org/officeDocument/2006/relationships/image" Target="../media/image30.jpeg"/><Relationship Id="rId7" Type="http://schemas.openxmlformats.org/officeDocument/2006/relationships/image" Target="../media/image50.jpeg"/><Relationship Id="rId12" Type="http://schemas.openxmlformats.org/officeDocument/2006/relationships/image" Target="../media/image25.jpeg"/><Relationship Id="rId17" Type="http://schemas.openxmlformats.org/officeDocument/2006/relationships/image" Target="../media/image10.gif"/><Relationship Id="rId2" Type="http://schemas.openxmlformats.org/officeDocument/2006/relationships/image" Target="../media/image29.jpeg"/><Relationship Id="rId16" Type="http://schemas.openxmlformats.org/officeDocument/2006/relationships/hyperlink" Target="http://truongton.net/forum/vcheckvirus.php?url=http://truongton.net/forum/vcheckvirus.php?url=http://anhso.net" TargetMode="External"/><Relationship Id="rId20"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6.jpeg"/><Relationship Id="rId11" Type="http://schemas.openxmlformats.org/officeDocument/2006/relationships/image" Target="../media/image35.jpeg"/><Relationship Id="rId5" Type="http://schemas.openxmlformats.org/officeDocument/2006/relationships/image" Target="../media/image31.jpeg"/><Relationship Id="rId15" Type="http://schemas.openxmlformats.org/officeDocument/2006/relationships/image" Target="../media/image53.gif"/><Relationship Id="rId10" Type="http://schemas.openxmlformats.org/officeDocument/2006/relationships/image" Target="../media/image51.jpeg"/><Relationship Id="rId19"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34.jpeg"/><Relationship Id="rId1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Oval 3"/>
          <p:cNvSpPr>
            <a:spLocks noChangeArrowheads="1"/>
          </p:cNvSpPr>
          <p:nvPr/>
        </p:nvSpPr>
        <p:spPr bwMode="auto">
          <a:xfrm>
            <a:off x="-228600" y="4457700"/>
            <a:ext cx="1371600" cy="1028700"/>
          </a:xfrm>
          <a:prstGeom prst="ellipse">
            <a:avLst/>
          </a:prstGeom>
          <a:solidFill>
            <a:srgbClr val="00FF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88" name="Oval 4"/>
          <p:cNvSpPr>
            <a:spLocks noChangeArrowheads="1"/>
          </p:cNvSpPr>
          <p:nvPr/>
        </p:nvSpPr>
        <p:spPr bwMode="auto">
          <a:xfrm>
            <a:off x="1752600" y="4686300"/>
            <a:ext cx="685800" cy="628650"/>
          </a:xfrm>
          <a:prstGeom prst="ellipse">
            <a:avLst/>
          </a:prstGeom>
          <a:solidFill>
            <a:srgbClr val="F8FFD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89" name="Oval 5"/>
          <p:cNvSpPr>
            <a:spLocks noChangeArrowheads="1"/>
          </p:cNvSpPr>
          <p:nvPr/>
        </p:nvSpPr>
        <p:spPr bwMode="auto">
          <a:xfrm>
            <a:off x="2133600" y="4686300"/>
            <a:ext cx="914400" cy="685800"/>
          </a:xfrm>
          <a:prstGeom prst="ellipse">
            <a:avLst/>
          </a:prstGeom>
          <a:solidFill>
            <a:srgbClr val="EBFB5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0" name="Oval 6"/>
          <p:cNvSpPr>
            <a:spLocks noChangeArrowheads="1"/>
          </p:cNvSpPr>
          <p:nvPr/>
        </p:nvSpPr>
        <p:spPr bwMode="auto">
          <a:xfrm>
            <a:off x="-228600" y="3600450"/>
            <a:ext cx="914400" cy="685800"/>
          </a:xfrm>
          <a:prstGeom prst="ellipse">
            <a:avLst/>
          </a:prstGeom>
          <a:solidFill>
            <a:srgbClr val="A790C2">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1" name="Oval 7"/>
          <p:cNvSpPr>
            <a:spLocks noChangeArrowheads="1"/>
          </p:cNvSpPr>
          <p:nvPr/>
        </p:nvSpPr>
        <p:spPr bwMode="auto">
          <a:xfrm>
            <a:off x="3733800" y="4914900"/>
            <a:ext cx="381000" cy="228600"/>
          </a:xfrm>
          <a:prstGeom prst="ellipse">
            <a:avLst/>
          </a:prstGeom>
          <a:solidFill>
            <a:srgbClr val="A790C2">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2" name="Oval 8"/>
          <p:cNvSpPr>
            <a:spLocks noChangeArrowheads="1"/>
          </p:cNvSpPr>
          <p:nvPr/>
        </p:nvSpPr>
        <p:spPr bwMode="auto">
          <a:xfrm>
            <a:off x="2819400" y="4743450"/>
            <a:ext cx="914400" cy="685800"/>
          </a:xfrm>
          <a:prstGeom prst="ellipse">
            <a:avLst/>
          </a:prstGeom>
          <a:solidFill>
            <a:srgbClr val="CCFF99">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3" name="Oval 9"/>
          <p:cNvSpPr>
            <a:spLocks noChangeArrowheads="1"/>
          </p:cNvSpPr>
          <p:nvPr/>
        </p:nvSpPr>
        <p:spPr bwMode="auto">
          <a:xfrm>
            <a:off x="4419600" y="4914900"/>
            <a:ext cx="381000" cy="228600"/>
          </a:xfrm>
          <a:prstGeom prst="ellipse">
            <a:avLst/>
          </a:prstGeom>
          <a:solidFill>
            <a:srgbClr val="E7F55D">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4" name="Oval 10"/>
          <p:cNvSpPr>
            <a:spLocks noChangeArrowheads="1"/>
          </p:cNvSpPr>
          <p:nvPr/>
        </p:nvSpPr>
        <p:spPr bwMode="auto">
          <a:xfrm>
            <a:off x="4953000" y="4800600"/>
            <a:ext cx="914400" cy="571500"/>
          </a:xfrm>
          <a:prstGeom prst="ellipse">
            <a:avLst/>
          </a:prstGeom>
          <a:solidFill>
            <a:srgbClr val="0000C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5" name="Oval 11"/>
          <p:cNvSpPr>
            <a:spLocks noChangeArrowheads="1"/>
          </p:cNvSpPr>
          <p:nvPr/>
        </p:nvSpPr>
        <p:spPr bwMode="auto">
          <a:xfrm>
            <a:off x="5943600" y="4914900"/>
            <a:ext cx="457200" cy="400050"/>
          </a:xfrm>
          <a:prstGeom prst="ellipse">
            <a:avLst/>
          </a:prstGeom>
          <a:solidFill>
            <a:srgbClr val="0000C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6" name="Oval 12"/>
          <p:cNvSpPr>
            <a:spLocks noChangeArrowheads="1"/>
          </p:cNvSpPr>
          <p:nvPr/>
        </p:nvSpPr>
        <p:spPr bwMode="auto">
          <a:xfrm flipV="1">
            <a:off x="0" y="-600075"/>
            <a:ext cx="1371600" cy="1200150"/>
          </a:xfrm>
          <a:prstGeom prst="ellipse">
            <a:avLst/>
          </a:prstGeom>
          <a:solidFill>
            <a:srgbClr val="99CC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7" name="Oval 13"/>
          <p:cNvSpPr>
            <a:spLocks noChangeArrowheads="1"/>
          </p:cNvSpPr>
          <p:nvPr/>
        </p:nvSpPr>
        <p:spPr bwMode="auto">
          <a:xfrm flipV="1">
            <a:off x="1371600" y="-333374"/>
            <a:ext cx="685800" cy="733425"/>
          </a:xfrm>
          <a:prstGeom prst="ellipse">
            <a:avLst/>
          </a:prstGeom>
          <a:solidFill>
            <a:srgbClr val="F8FFD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8" name="Oval 14"/>
          <p:cNvSpPr>
            <a:spLocks noChangeArrowheads="1"/>
          </p:cNvSpPr>
          <p:nvPr/>
        </p:nvSpPr>
        <p:spPr bwMode="auto">
          <a:xfrm flipV="1">
            <a:off x="1600200" y="-400050"/>
            <a:ext cx="914400" cy="800100"/>
          </a:xfrm>
          <a:prstGeom prst="ellipse">
            <a:avLst/>
          </a:prstGeom>
          <a:solidFill>
            <a:srgbClr val="EBFB5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399" name="Oval 15"/>
          <p:cNvSpPr>
            <a:spLocks noChangeArrowheads="1"/>
          </p:cNvSpPr>
          <p:nvPr/>
        </p:nvSpPr>
        <p:spPr bwMode="auto">
          <a:xfrm flipV="1">
            <a:off x="-228600" y="457200"/>
            <a:ext cx="914400" cy="800100"/>
          </a:xfrm>
          <a:prstGeom prst="ellipse">
            <a:avLst/>
          </a:prstGeom>
          <a:solidFill>
            <a:srgbClr val="A790C2">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0" name="Oval 16"/>
          <p:cNvSpPr>
            <a:spLocks noChangeArrowheads="1"/>
          </p:cNvSpPr>
          <p:nvPr/>
        </p:nvSpPr>
        <p:spPr bwMode="auto">
          <a:xfrm flipV="1">
            <a:off x="3352800" y="-200025"/>
            <a:ext cx="533400" cy="400050"/>
          </a:xfrm>
          <a:prstGeom prst="ellipse">
            <a:avLst/>
          </a:prstGeom>
          <a:solidFill>
            <a:srgbClr val="A790C2">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1" name="Oval 17"/>
          <p:cNvSpPr>
            <a:spLocks noChangeArrowheads="1"/>
          </p:cNvSpPr>
          <p:nvPr/>
        </p:nvSpPr>
        <p:spPr bwMode="auto">
          <a:xfrm flipV="1">
            <a:off x="2514600" y="-400050"/>
            <a:ext cx="914400" cy="800100"/>
          </a:xfrm>
          <a:prstGeom prst="ellipse">
            <a:avLst/>
          </a:prstGeom>
          <a:solidFill>
            <a:srgbClr val="FFFF99">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2" name="Oval 18"/>
          <p:cNvSpPr>
            <a:spLocks noChangeArrowheads="1"/>
          </p:cNvSpPr>
          <p:nvPr/>
        </p:nvSpPr>
        <p:spPr bwMode="auto">
          <a:xfrm flipV="1">
            <a:off x="3886200" y="0"/>
            <a:ext cx="533400" cy="400050"/>
          </a:xfrm>
          <a:prstGeom prst="ellipse">
            <a:avLst/>
          </a:prstGeom>
          <a:solidFill>
            <a:srgbClr val="E7F55D">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3" name="Oval 19"/>
          <p:cNvSpPr>
            <a:spLocks noChangeArrowheads="1"/>
          </p:cNvSpPr>
          <p:nvPr/>
        </p:nvSpPr>
        <p:spPr bwMode="auto">
          <a:xfrm flipV="1">
            <a:off x="4724400" y="-333375"/>
            <a:ext cx="914400" cy="666750"/>
          </a:xfrm>
          <a:prstGeom prst="ellipse">
            <a:avLst/>
          </a:prstGeom>
          <a:solidFill>
            <a:srgbClr val="0000C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4" name="Oval 20"/>
          <p:cNvSpPr>
            <a:spLocks noChangeArrowheads="1"/>
          </p:cNvSpPr>
          <p:nvPr/>
        </p:nvSpPr>
        <p:spPr bwMode="auto">
          <a:xfrm flipV="1">
            <a:off x="5715000" y="-333375"/>
            <a:ext cx="914400" cy="666750"/>
          </a:xfrm>
          <a:prstGeom prst="ellipse">
            <a:avLst/>
          </a:prstGeom>
          <a:solidFill>
            <a:srgbClr val="0000C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91434" tIns="45717" rIns="91434" bIns="45717" anchor="ctr"/>
          <a:lstStyle/>
          <a:p>
            <a:pPr algn="ctr" fontAlgn="base">
              <a:spcBef>
                <a:spcPct val="0"/>
              </a:spcBef>
              <a:spcAft>
                <a:spcPct val="0"/>
              </a:spcAft>
            </a:pPr>
            <a:endParaRPr lang="vi-VN" sz="4000">
              <a:solidFill>
                <a:srgbClr val="000000"/>
              </a:solidFill>
              <a:latin typeface="Times New Roman" pitchFamily="18" charset="0"/>
            </a:endParaRPr>
          </a:p>
        </p:txBody>
      </p:sp>
      <p:sp>
        <p:nvSpPr>
          <p:cNvPr id="144405" name="Oval 21"/>
          <p:cNvSpPr>
            <a:spLocks noChangeArrowheads="1"/>
          </p:cNvSpPr>
          <p:nvPr/>
        </p:nvSpPr>
        <p:spPr bwMode="auto">
          <a:xfrm>
            <a:off x="6477000" y="4857750"/>
            <a:ext cx="609600" cy="457200"/>
          </a:xfrm>
          <a:prstGeom prst="ellipse">
            <a:avLst/>
          </a:prstGeom>
          <a:solidFill>
            <a:srgbClr val="80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6" name="Oval 22"/>
          <p:cNvSpPr>
            <a:spLocks noChangeArrowheads="1"/>
          </p:cNvSpPr>
          <p:nvPr/>
        </p:nvSpPr>
        <p:spPr bwMode="auto">
          <a:xfrm>
            <a:off x="838200" y="4857750"/>
            <a:ext cx="685800" cy="628650"/>
          </a:xfrm>
          <a:prstGeom prst="ellipse">
            <a:avLst/>
          </a:prstGeom>
          <a:solidFill>
            <a:srgbClr val="F8FFD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7" name="Oval 23"/>
          <p:cNvSpPr>
            <a:spLocks noChangeArrowheads="1"/>
          </p:cNvSpPr>
          <p:nvPr/>
        </p:nvSpPr>
        <p:spPr bwMode="auto">
          <a:xfrm>
            <a:off x="1447800" y="4857750"/>
            <a:ext cx="914400" cy="685800"/>
          </a:xfrm>
          <a:prstGeom prst="ellipse">
            <a:avLst/>
          </a:prstGeom>
          <a:solidFill>
            <a:srgbClr val="EBFB5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8" name="Oval 24"/>
          <p:cNvSpPr>
            <a:spLocks noChangeArrowheads="1"/>
          </p:cNvSpPr>
          <p:nvPr/>
        </p:nvSpPr>
        <p:spPr bwMode="auto">
          <a:xfrm>
            <a:off x="2133600" y="4914900"/>
            <a:ext cx="914400" cy="685800"/>
          </a:xfrm>
          <a:prstGeom prst="ellipse">
            <a:avLst/>
          </a:prstGeom>
          <a:solidFill>
            <a:srgbClr val="FFFF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09" name="Oval 25"/>
          <p:cNvSpPr>
            <a:spLocks noChangeArrowheads="1"/>
          </p:cNvSpPr>
          <p:nvPr/>
        </p:nvSpPr>
        <p:spPr bwMode="auto">
          <a:xfrm>
            <a:off x="7772400" y="4914900"/>
            <a:ext cx="381000" cy="228600"/>
          </a:xfrm>
          <a:prstGeom prst="ellipse">
            <a:avLst/>
          </a:prstGeom>
          <a:solidFill>
            <a:srgbClr val="A790C2">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0" name="Oval 26"/>
          <p:cNvSpPr>
            <a:spLocks noChangeArrowheads="1"/>
          </p:cNvSpPr>
          <p:nvPr/>
        </p:nvSpPr>
        <p:spPr bwMode="auto">
          <a:xfrm>
            <a:off x="8382000" y="4972050"/>
            <a:ext cx="381000" cy="228600"/>
          </a:xfrm>
          <a:prstGeom prst="ellipse">
            <a:avLst/>
          </a:prstGeom>
          <a:solidFill>
            <a:srgbClr val="E7F55D">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1" name="Oval 27"/>
          <p:cNvSpPr>
            <a:spLocks noChangeArrowheads="1"/>
          </p:cNvSpPr>
          <p:nvPr/>
        </p:nvSpPr>
        <p:spPr bwMode="auto">
          <a:xfrm>
            <a:off x="6553200" y="-228600"/>
            <a:ext cx="1371600" cy="1028700"/>
          </a:xfrm>
          <a:prstGeom prst="ellipse">
            <a:avLst/>
          </a:prstGeom>
          <a:solidFill>
            <a:srgbClr val="99CC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2" name="Oval 28"/>
          <p:cNvSpPr>
            <a:spLocks noChangeArrowheads="1"/>
          </p:cNvSpPr>
          <p:nvPr/>
        </p:nvSpPr>
        <p:spPr bwMode="auto">
          <a:xfrm>
            <a:off x="8763000" y="2914650"/>
            <a:ext cx="685800" cy="628650"/>
          </a:xfrm>
          <a:prstGeom prst="ellipse">
            <a:avLst/>
          </a:prstGeom>
          <a:solidFill>
            <a:srgbClr val="F8FFD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3" name="Oval 29"/>
          <p:cNvSpPr>
            <a:spLocks noChangeArrowheads="1"/>
          </p:cNvSpPr>
          <p:nvPr/>
        </p:nvSpPr>
        <p:spPr bwMode="auto">
          <a:xfrm>
            <a:off x="7010400" y="4800600"/>
            <a:ext cx="914400" cy="685800"/>
          </a:xfrm>
          <a:prstGeom prst="ellipse">
            <a:avLst/>
          </a:prstGeom>
          <a:solidFill>
            <a:srgbClr val="EBFB5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4" name="Oval 30"/>
          <p:cNvSpPr>
            <a:spLocks noChangeArrowheads="1"/>
          </p:cNvSpPr>
          <p:nvPr/>
        </p:nvSpPr>
        <p:spPr bwMode="auto">
          <a:xfrm>
            <a:off x="8305800" y="285750"/>
            <a:ext cx="914400" cy="685800"/>
          </a:xfrm>
          <a:prstGeom prst="ellipse">
            <a:avLst/>
          </a:prstGeom>
          <a:solidFill>
            <a:srgbClr val="A790C2">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5" name="AutoShape 31"/>
          <p:cNvSpPr>
            <a:spLocks noChangeArrowheads="1"/>
          </p:cNvSpPr>
          <p:nvPr/>
        </p:nvSpPr>
        <p:spPr bwMode="auto">
          <a:xfrm>
            <a:off x="-228600" y="3143250"/>
            <a:ext cx="685800" cy="514350"/>
          </a:xfrm>
          <a:prstGeom prst="sun">
            <a:avLst>
              <a:gd name="adj" fmla="val 25000"/>
            </a:avLst>
          </a:prstGeom>
          <a:solidFill>
            <a:srgbClr val="A790C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6" name="Oval 32"/>
          <p:cNvSpPr>
            <a:spLocks noChangeArrowheads="1"/>
          </p:cNvSpPr>
          <p:nvPr/>
        </p:nvSpPr>
        <p:spPr bwMode="auto">
          <a:xfrm>
            <a:off x="8534400" y="1714500"/>
            <a:ext cx="914400" cy="685800"/>
          </a:xfrm>
          <a:prstGeom prst="ellipse">
            <a:avLst/>
          </a:prstGeom>
          <a:solidFill>
            <a:srgbClr val="CCFF99">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7" name="Oval 33"/>
          <p:cNvSpPr>
            <a:spLocks noChangeArrowheads="1"/>
          </p:cNvSpPr>
          <p:nvPr/>
        </p:nvSpPr>
        <p:spPr bwMode="auto">
          <a:xfrm>
            <a:off x="8077200" y="2286000"/>
            <a:ext cx="381000" cy="228600"/>
          </a:xfrm>
          <a:prstGeom prst="ellipse">
            <a:avLst/>
          </a:prstGeom>
          <a:solidFill>
            <a:srgbClr val="E7F55D">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8" name="Oval 34"/>
          <p:cNvSpPr>
            <a:spLocks noChangeArrowheads="1"/>
          </p:cNvSpPr>
          <p:nvPr/>
        </p:nvSpPr>
        <p:spPr bwMode="auto">
          <a:xfrm>
            <a:off x="8534400" y="3371850"/>
            <a:ext cx="914400" cy="571500"/>
          </a:xfrm>
          <a:prstGeom prst="ellipse">
            <a:avLst/>
          </a:prstGeom>
          <a:solidFill>
            <a:srgbClr val="0000C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19" name="Oval 35"/>
          <p:cNvSpPr>
            <a:spLocks noChangeArrowheads="1"/>
          </p:cNvSpPr>
          <p:nvPr/>
        </p:nvSpPr>
        <p:spPr bwMode="auto">
          <a:xfrm>
            <a:off x="8534400" y="4457700"/>
            <a:ext cx="914400" cy="685800"/>
          </a:xfrm>
          <a:prstGeom prst="ellipse">
            <a:avLst/>
          </a:prstGeom>
          <a:solidFill>
            <a:srgbClr val="0000CC">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0" name="Oval 36"/>
          <p:cNvSpPr>
            <a:spLocks noChangeArrowheads="1"/>
          </p:cNvSpPr>
          <p:nvPr/>
        </p:nvSpPr>
        <p:spPr bwMode="auto">
          <a:xfrm>
            <a:off x="8534400" y="1200150"/>
            <a:ext cx="914400" cy="685800"/>
          </a:xfrm>
          <a:prstGeom prst="ellipse">
            <a:avLst/>
          </a:prstGeom>
          <a:solidFill>
            <a:srgbClr val="80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1" name="Oval 37"/>
          <p:cNvSpPr>
            <a:spLocks noChangeArrowheads="1"/>
          </p:cNvSpPr>
          <p:nvPr/>
        </p:nvSpPr>
        <p:spPr bwMode="auto">
          <a:xfrm>
            <a:off x="8763000" y="2457450"/>
            <a:ext cx="685800" cy="628650"/>
          </a:xfrm>
          <a:prstGeom prst="ellipse">
            <a:avLst/>
          </a:prstGeom>
          <a:solidFill>
            <a:srgbClr val="F8FFD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2" name="Oval 38"/>
          <p:cNvSpPr>
            <a:spLocks noChangeArrowheads="1"/>
          </p:cNvSpPr>
          <p:nvPr/>
        </p:nvSpPr>
        <p:spPr bwMode="auto">
          <a:xfrm>
            <a:off x="8686800" y="3886200"/>
            <a:ext cx="914400" cy="685800"/>
          </a:xfrm>
          <a:prstGeom prst="ellipse">
            <a:avLst/>
          </a:prstGeom>
          <a:solidFill>
            <a:srgbClr val="FFFF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3" name="Oval 39"/>
          <p:cNvSpPr>
            <a:spLocks noChangeArrowheads="1"/>
          </p:cNvSpPr>
          <p:nvPr/>
        </p:nvSpPr>
        <p:spPr bwMode="auto">
          <a:xfrm>
            <a:off x="7924800" y="0"/>
            <a:ext cx="914400" cy="685800"/>
          </a:xfrm>
          <a:prstGeom prst="ellipse">
            <a:avLst/>
          </a:prstGeom>
          <a:solidFill>
            <a:srgbClr val="00FF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4" name="Oval 40"/>
          <p:cNvSpPr>
            <a:spLocks noChangeArrowheads="1"/>
          </p:cNvSpPr>
          <p:nvPr/>
        </p:nvSpPr>
        <p:spPr bwMode="auto">
          <a:xfrm>
            <a:off x="10210800" y="2514600"/>
            <a:ext cx="381000" cy="228600"/>
          </a:xfrm>
          <a:prstGeom prst="ellipse">
            <a:avLst/>
          </a:prstGeom>
          <a:solidFill>
            <a:srgbClr val="A790C2">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5" name="Oval 41"/>
          <p:cNvSpPr>
            <a:spLocks noChangeArrowheads="1"/>
          </p:cNvSpPr>
          <p:nvPr/>
        </p:nvSpPr>
        <p:spPr bwMode="auto">
          <a:xfrm>
            <a:off x="228600" y="2914650"/>
            <a:ext cx="381000" cy="228600"/>
          </a:xfrm>
          <a:prstGeom prst="ellipse">
            <a:avLst/>
          </a:prstGeom>
          <a:solidFill>
            <a:srgbClr val="E7F55D">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6" name="Oval 42"/>
          <p:cNvSpPr>
            <a:spLocks noChangeArrowheads="1"/>
          </p:cNvSpPr>
          <p:nvPr/>
        </p:nvSpPr>
        <p:spPr bwMode="auto">
          <a:xfrm rot="5112859">
            <a:off x="-142875" y="2428875"/>
            <a:ext cx="514350" cy="685800"/>
          </a:xfrm>
          <a:prstGeom prst="ellipse">
            <a:avLst/>
          </a:prstGeom>
          <a:solidFill>
            <a:srgbClr val="00336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7" name="AutoShape 43"/>
          <p:cNvSpPr>
            <a:spLocks noChangeArrowheads="1"/>
          </p:cNvSpPr>
          <p:nvPr/>
        </p:nvSpPr>
        <p:spPr bwMode="auto">
          <a:xfrm>
            <a:off x="8382000" y="2228850"/>
            <a:ext cx="685800" cy="514350"/>
          </a:xfrm>
          <a:prstGeom prst="irregularSeal2">
            <a:avLst/>
          </a:prstGeom>
          <a:solidFill>
            <a:schemeClr val="hlink">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8" name="Oval 44"/>
          <p:cNvSpPr>
            <a:spLocks noChangeArrowheads="1"/>
          </p:cNvSpPr>
          <p:nvPr/>
        </p:nvSpPr>
        <p:spPr bwMode="auto">
          <a:xfrm>
            <a:off x="-152400" y="1371600"/>
            <a:ext cx="762000" cy="457200"/>
          </a:xfrm>
          <a:prstGeom prst="ellipse">
            <a:avLst/>
          </a:prstGeom>
          <a:solidFill>
            <a:srgbClr val="CC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144429" name="Oval 45"/>
          <p:cNvSpPr>
            <a:spLocks noChangeArrowheads="1"/>
          </p:cNvSpPr>
          <p:nvPr/>
        </p:nvSpPr>
        <p:spPr bwMode="auto">
          <a:xfrm>
            <a:off x="-228600" y="1943100"/>
            <a:ext cx="685800" cy="628650"/>
          </a:xfrm>
          <a:prstGeom prst="ellipse">
            <a:avLst/>
          </a:prstGeom>
          <a:solidFill>
            <a:srgbClr val="F8FFD7">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4" tIns="45717" rIns="91434" bIns="45717" anchor="ctr"/>
          <a:lstStyle/>
          <a:p>
            <a:pPr fontAlgn="base">
              <a:spcBef>
                <a:spcPct val="0"/>
              </a:spcBef>
              <a:spcAft>
                <a:spcPct val="0"/>
              </a:spcAft>
            </a:pPr>
            <a:endParaRPr lang="en-US">
              <a:solidFill>
                <a:srgbClr val="000000"/>
              </a:solidFill>
            </a:endParaRPr>
          </a:p>
        </p:txBody>
      </p:sp>
      <p:grpSp>
        <p:nvGrpSpPr>
          <p:cNvPr id="2093" name="Group 46"/>
          <p:cNvGrpSpPr>
            <a:grpSpLocks/>
          </p:cNvGrpSpPr>
          <p:nvPr/>
        </p:nvGrpSpPr>
        <p:grpSpPr bwMode="auto">
          <a:xfrm>
            <a:off x="1114426" y="3995738"/>
            <a:ext cx="7234238" cy="857250"/>
            <a:chOff x="243" y="3600"/>
            <a:chExt cx="4557" cy="720"/>
          </a:xfrm>
        </p:grpSpPr>
        <p:pic>
          <p:nvPicPr>
            <p:cNvPr id="2106" name="Picture 47"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3" y="3744"/>
              <a:ext cx="52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7" name="Picture 48"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9" y="3744"/>
              <a:ext cx="52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8" name="Picture 49"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59" y="3600"/>
              <a:ext cx="657"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 name="Picture 50"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71" y="3744"/>
              <a:ext cx="52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0" name="Picture 51"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68" y="3744"/>
              <a:ext cx="52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1" name="Picture 52"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83" y="3648"/>
              <a:ext cx="613"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2" name="Picture 53"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20" y="3744"/>
              <a:ext cx="52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3" name="Picture 54" descr="blumen-pflanzen05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75" y="3744"/>
              <a:ext cx="52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94" name="Picture 55" descr="saoxoa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339" y="4303715"/>
            <a:ext cx="95726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5" name="Picture 56" descr="saoxoa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86739" y="4400557"/>
            <a:ext cx="9572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6" name="Picture 57" descr="notes_fly_out_md_clr"/>
          <p:cNvPicPr>
            <a:picLocks noChangeAspect="1" noChangeArrowheads="1" noCrop="1"/>
          </p:cNvPicPr>
          <p:nvPr/>
        </p:nvPicPr>
        <p:blipFill>
          <a:blip r:embed="rId6">
            <a:lum bright="-48000"/>
            <a:extLst>
              <a:ext uri="{28A0092B-C50C-407E-A947-70E740481C1C}">
                <a14:useLocalDpi xmlns:a14="http://schemas.microsoft.com/office/drawing/2010/main" val="0"/>
              </a:ext>
            </a:extLst>
          </a:blip>
          <a:srcRect/>
          <a:stretch>
            <a:fillRect/>
          </a:stretch>
        </p:blipFill>
        <p:spPr bwMode="auto">
          <a:xfrm>
            <a:off x="0" y="800102"/>
            <a:ext cx="17160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7" name="Picture 58" descr="notes_fly_out_md_clr"/>
          <p:cNvPicPr>
            <a:picLocks noChangeAspect="1" noChangeArrowheads="1" noCrop="1"/>
          </p:cNvPicPr>
          <p:nvPr/>
        </p:nvPicPr>
        <p:blipFill>
          <a:blip r:embed="rId6">
            <a:lum bright="-48000"/>
            <a:extLst>
              <a:ext uri="{28A0092B-C50C-407E-A947-70E740481C1C}">
                <a14:useLocalDpi xmlns:a14="http://schemas.microsoft.com/office/drawing/2010/main" val="0"/>
              </a:ext>
            </a:extLst>
          </a:blip>
          <a:srcRect/>
          <a:stretch>
            <a:fillRect/>
          </a:stretch>
        </p:blipFill>
        <p:spPr bwMode="auto">
          <a:xfrm>
            <a:off x="7848608" y="800100"/>
            <a:ext cx="154146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WordArt 59"/>
          <p:cNvSpPr>
            <a:spLocks noChangeArrowheads="1" noChangeShapeType="1" noTextEdit="1"/>
          </p:cNvSpPr>
          <p:nvPr/>
        </p:nvSpPr>
        <p:spPr bwMode="auto">
          <a:xfrm>
            <a:off x="1752600" y="742950"/>
            <a:ext cx="6096000" cy="393700"/>
          </a:xfrm>
          <a:prstGeom prst="rect">
            <a:avLst/>
          </a:prstGeom>
        </p:spPr>
        <p:txBody>
          <a:bodyPr wrap="none" lIns="91434" tIns="45717" rIns="91434" bIns="45717" fromWordArt="1">
            <a:prstTxWarp prst="textPlain">
              <a:avLst>
                <a:gd name="adj" fmla="val 50000"/>
              </a:avLst>
            </a:prstTxWarp>
          </a:bodyPr>
          <a:lstStyle/>
          <a:p>
            <a:pPr algn="ctr" fontAlgn="base">
              <a:spcBef>
                <a:spcPct val="0"/>
              </a:spcBef>
              <a:spcAft>
                <a:spcPct val="0"/>
              </a:spcAft>
            </a:pPr>
            <a:endParaRPr lang="en-US" sz="3600" kern="10">
              <a:ln w="9525">
                <a:solidFill>
                  <a:srgbClr val="000000"/>
                </a:solidFill>
                <a:round/>
                <a:headEnd/>
                <a:tailEnd/>
              </a:ln>
              <a:solidFill>
                <a:srgbClr val="FF0000"/>
              </a:solidFill>
              <a:latin typeface="Times New Roman"/>
              <a:cs typeface="Times New Roman"/>
            </a:endParaRPr>
          </a:p>
        </p:txBody>
      </p:sp>
      <p:pic>
        <p:nvPicPr>
          <p:cNvPr id="144445" name="Sacrifice.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839200" y="49149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0" name="Picture 64" descr="notes_fly_out_md_clr"/>
          <p:cNvPicPr>
            <a:picLocks noChangeAspect="1" noChangeArrowheads="1" noCrop="1"/>
          </p:cNvPicPr>
          <p:nvPr/>
        </p:nvPicPr>
        <p:blipFill>
          <a:blip r:embed="rId6">
            <a:lum bright="-48000"/>
            <a:extLst>
              <a:ext uri="{28A0092B-C50C-407E-A947-70E740481C1C}">
                <a14:useLocalDpi xmlns:a14="http://schemas.microsoft.com/office/drawing/2010/main" val="0"/>
              </a:ext>
            </a:extLst>
          </a:blip>
          <a:srcRect/>
          <a:stretch>
            <a:fillRect/>
          </a:stretch>
        </p:blipFill>
        <p:spPr bwMode="auto">
          <a:xfrm>
            <a:off x="5715000" y="2743207"/>
            <a:ext cx="171608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64"/>
          <p:cNvSpPr/>
          <p:nvPr/>
        </p:nvSpPr>
        <p:spPr>
          <a:xfrm>
            <a:off x="1834178" y="897572"/>
            <a:ext cx="5932585" cy="492443"/>
          </a:xfrm>
          <a:prstGeom prst="rect">
            <a:avLst/>
          </a:prstGeom>
          <a:noFill/>
        </p:spPr>
        <p:txBody>
          <a:bodyPr wrap="none" lIns="91434" tIns="45717" rIns="91434" bIns="45717">
            <a:spAutoFit/>
          </a:bodyPr>
          <a:lstStyle/>
          <a:p>
            <a:pPr algn="ctr" fontAlgn="base">
              <a:spcBef>
                <a:spcPct val="0"/>
              </a:spcBef>
              <a:spcAft>
                <a:spcPct val="0"/>
              </a:spcAft>
              <a:defRPr/>
            </a:pPr>
            <a:r>
              <a:rPr lang="en-US" sz="26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LĨNH VỰC PHÁT TRIỂN NGÔN NGỮ</a:t>
            </a:r>
          </a:p>
        </p:txBody>
      </p:sp>
      <p:sp>
        <p:nvSpPr>
          <p:cNvPr id="66" name="Rectangle 65"/>
          <p:cNvSpPr/>
          <p:nvPr/>
        </p:nvSpPr>
        <p:spPr>
          <a:xfrm>
            <a:off x="1152925" y="1558386"/>
            <a:ext cx="6838154" cy="769441"/>
          </a:xfrm>
          <a:prstGeom prst="rect">
            <a:avLst/>
          </a:prstGeom>
          <a:noFill/>
        </p:spPr>
        <p:txBody>
          <a:bodyPr wrap="none" lIns="91434" tIns="45717" rIns="91434" bIns="45717">
            <a:prstTxWarp prst="textCanUp">
              <a:avLst/>
            </a:prstTxWarp>
            <a:spAutoFit/>
          </a:bodyPr>
          <a:lstStyle/>
          <a:p>
            <a:pPr algn="ctr" fontAlgn="base">
              <a:spcBef>
                <a:spcPct val="0"/>
              </a:spcBef>
              <a:spcAft>
                <a:spcPct val="0"/>
              </a:spcAft>
              <a:defRPr/>
            </a:pPr>
            <a:r>
              <a:rPr lang="en-US" sz="4400" b="1" dirty="0">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rPr>
              <a:t>TRUYỆN: KIẾN CON ĐI ÔTÔ</a:t>
            </a:r>
          </a:p>
        </p:txBody>
      </p:sp>
      <p:sp>
        <p:nvSpPr>
          <p:cNvPr id="2103" name="Rectangle 4"/>
          <p:cNvSpPr>
            <a:spLocks noChangeArrowheads="1"/>
          </p:cNvSpPr>
          <p:nvPr/>
        </p:nvSpPr>
        <p:spPr bwMode="auto">
          <a:xfrm>
            <a:off x="2471738" y="95251"/>
            <a:ext cx="4572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fontAlgn="base">
              <a:spcBef>
                <a:spcPct val="50000"/>
              </a:spcBef>
              <a:spcAft>
                <a:spcPct val="0"/>
              </a:spcAft>
            </a:pPr>
            <a:r>
              <a:rPr lang="en-US" altLang="en-US" b="1">
                <a:solidFill>
                  <a:srgbClr val="161645"/>
                </a:solidFill>
                <a:latin typeface="Times New Roman" pitchFamily="18" charset="0"/>
                <a:cs typeface="Times New Roman" pitchFamily="18" charset="0"/>
              </a:rPr>
              <a:t>UBND QUẬN LONG BIÊN</a:t>
            </a:r>
          </a:p>
          <a:p>
            <a:pPr algn="ctr" fontAlgn="base">
              <a:spcBef>
                <a:spcPct val="50000"/>
              </a:spcBef>
              <a:spcAft>
                <a:spcPct val="0"/>
              </a:spcAft>
            </a:pPr>
            <a:r>
              <a:rPr lang="en-US" altLang="en-US" b="1">
                <a:solidFill>
                  <a:srgbClr val="161645"/>
                </a:solidFill>
                <a:latin typeface="Times New Roman" pitchFamily="18" charset="0"/>
                <a:cs typeface="Times New Roman" pitchFamily="18" charset="0"/>
              </a:rPr>
              <a:t>   TRƯỜNG MẦM NON GIANG BIÊN</a:t>
            </a:r>
          </a:p>
        </p:txBody>
      </p:sp>
      <p:sp>
        <p:nvSpPr>
          <p:cNvPr id="68" name="Rectangle 67"/>
          <p:cNvSpPr/>
          <p:nvPr/>
        </p:nvSpPr>
        <p:spPr>
          <a:xfrm>
            <a:off x="2082154" y="2471891"/>
            <a:ext cx="5216492" cy="584775"/>
          </a:xfrm>
          <a:prstGeom prst="rect">
            <a:avLst/>
          </a:prstGeom>
        </p:spPr>
        <p:txBody>
          <a:bodyPr wrap="none" lIns="91434" tIns="45717" rIns="91434" bIns="45717">
            <a:spAutoFit/>
          </a:bodyPr>
          <a:lstStyle/>
          <a:p>
            <a:pPr algn="ctr" eaLnBrk="0" fontAlgn="base" hangingPunct="0">
              <a:spcBef>
                <a:spcPct val="0"/>
              </a:spcBef>
              <a:spcAft>
                <a:spcPct val="0"/>
              </a:spcAft>
              <a:defRPr/>
            </a:pPr>
            <a:r>
              <a:rPr lang="vi-VN" sz="3200"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Đối tượng: MGN ( 4 - 5 tuổi ).</a:t>
            </a:r>
            <a:endParaRPr lang="en-US" sz="3200"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105" name="Rectangle 6"/>
          <p:cNvSpPr>
            <a:spLocks noChangeArrowheads="1"/>
          </p:cNvSpPr>
          <p:nvPr/>
        </p:nvSpPr>
        <p:spPr bwMode="auto">
          <a:xfrm>
            <a:off x="1662122" y="3211515"/>
            <a:ext cx="5381625"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algn="ctr" eaLnBrk="0" fontAlgn="base" hangingPunct="0">
              <a:spcBef>
                <a:spcPct val="0"/>
              </a:spcBef>
              <a:spcAft>
                <a:spcPct val="0"/>
              </a:spcAft>
            </a:pPr>
            <a:endParaRPr lang="en-US" altLang="en-US" sz="2600" b="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3763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144387"/>
                                        </p:tgtEl>
                                        <p:attrNameLst>
                                          <p:attrName>style.color</p:attrName>
                                        </p:attrNameLst>
                                      </p:cBhvr>
                                      <p:by>
                                        <p:hsl h="10842353" s="0" l="0"/>
                                      </p:by>
                                    </p:animClr>
                                    <p:animClr clrSpc="hsl" dir="cw">
                                      <p:cBhvr>
                                        <p:cTn id="7" dur="500" fill="hold"/>
                                        <p:tgtEl>
                                          <p:spTgt spid="144387"/>
                                        </p:tgtEl>
                                        <p:attrNameLst>
                                          <p:attrName>fillcolor</p:attrName>
                                        </p:attrNameLst>
                                      </p:cBhvr>
                                      <p:by>
                                        <p:hsl h="10842353" s="0" l="0"/>
                                      </p:by>
                                    </p:animClr>
                                    <p:animClr clrSpc="hsl" dir="cw">
                                      <p:cBhvr>
                                        <p:cTn id="8" dur="500" fill="hold"/>
                                        <p:tgtEl>
                                          <p:spTgt spid="144387"/>
                                        </p:tgtEl>
                                        <p:attrNameLst>
                                          <p:attrName>stroke.color</p:attrName>
                                        </p:attrNameLst>
                                      </p:cBhvr>
                                      <p:by>
                                        <p:hsl h="10842353" s="0" l="0"/>
                                      </p:by>
                                    </p:animClr>
                                    <p:set>
                                      <p:cBhvr>
                                        <p:cTn id="9" dur="500" fill="hold"/>
                                        <p:tgtEl>
                                          <p:spTgt spid="144387"/>
                                        </p:tgtEl>
                                        <p:attrNameLst>
                                          <p:attrName>fill.type</p:attrName>
                                        </p:attrNameLst>
                                      </p:cBhvr>
                                      <p:to>
                                        <p:strVal val="solid"/>
                                      </p:to>
                                    </p:set>
                                  </p:childTnLst>
                                </p:cTn>
                              </p:par>
                              <p:par>
                                <p:cTn id="10" presetID="23" presetClass="emph" presetSubtype="0" repeatCount="indefinite" fill="hold" grpId="0" nodeType="withEffect">
                                  <p:stCondLst>
                                    <p:cond delay="0"/>
                                  </p:stCondLst>
                                  <p:childTnLst>
                                    <p:animClr clrSpc="hsl" dir="cw">
                                      <p:cBhvr override="childStyle">
                                        <p:cTn id="11" dur="500" fill="hold"/>
                                        <p:tgtEl>
                                          <p:spTgt spid="144388"/>
                                        </p:tgtEl>
                                        <p:attrNameLst>
                                          <p:attrName>style.color</p:attrName>
                                        </p:attrNameLst>
                                      </p:cBhvr>
                                      <p:by>
                                        <p:hsl h="10842353" s="0" l="0"/>
                                      </p:by>
                                    </p:animClr>
                                    <p:animClr clrSpc="hsl" dir="cw">
                                      <p:cBhvr>
                                        <p:cTn id="12" dur="500" fill="hold"/>
                                        <p:tgtEl>
                                          <p:spTgt spid="144388"/>
                                        </p:tgtEl>
                                        <p:attrNameLst>
                                          <p:attrName>fillcolor</p:attrName>
                                        </p:attrNameLst>
                                      </p:cBhvr>
                                      <p:by>
                                        <p:hsl h="10842353" s="0" l="0"/>
                                      </p:by>
                                    </p:animClr>
                                    <p:animClr clrSpc="hsl" dir="cw">
                                      <p:cBhvr>
                                        <p:cTn id="13" dur="500" fill="hold"/>
                                        <p:tgtEl>
                                          <p:spTgt spid="144388"/>
                                        </p:tgtEl>
                                        <p:attrNameLst>
                                          <p:attrName>stroke.color</p:attrName>
                                        </p:attrNameLst>
                                      </p:cBhvr>
                                      <p:by>
                                        <p:hsl h="10842353" s="0" l="0"/>
                                      </p:by>
                                    </p:animClr>
                                    <p:set>
                                      <p:cBhvr>
                                        <p:cTn id="14" dur="500" fill="hold"/>
                                        <p:tgtEl>
                                          <p:spTgt spid="144388"/>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144389"/>
                                        </p:tgtEl>
                                        <p:attrNameLst>
                                          <p:attrName>style.color</p:attrName>
                                        </p:attrNameLst>
                                      </p:cBhvr>
                                      <p:by>
                                        <p:hsl h="10842353" s="0" l="0"/>
                                      </p:by>
                                    </p:animClr>
                                    <p:animClr clrSpc="hsl" dir="cw">
                                      <p:cBhvr>
                                        <p:cTn id="17" dur="500" fill="hold"/>
                                        <p:tgtEl>
                                          <p:spTgt spid="144389"/>
                                        </p:tgtEl>
                                        <p:attrNameLst>
                                          <p:attrName>fillcolor</p:attrName>
                                        </p:attrNameLst>
                                      </p:cBhvr>
                                      <p:by>
                                        <p:hsl h="10842353" s="0" l="0"/>
                                      </p:by>
                                    </p:animClr>
                                    <p:animClr clrSpc="hsl" dir="cw">
                                      <p:cBhvr>
                                        <p:cTn id="18" dur="500" fill="hold"/>
                                        <p:tgtEl>
                                          <p:spTgt spid="144389"/>
                                        </p:tgtEl>
                                        <p:attrNameLst>
                                          <p:attrName>stroke.color</p:attrName>
                                        </p:attrNameLst>
                                      </p:cBhvr>
                                      <p:by>
                                        <p:hsl h="10842353" s="0" l="0"/>
                                      </p:by>
                                    </p:animClr>
                                    <p:set>
                                      <p:cBhvr>
                                        <p:cTn id="19" dur="500" fill="hold"/>
                                        <p:tgtEl>
                                          <p:spTgt spid="144389"/>
                                        </p:tgtEl>
                                        <p:attrNameLst>
                                          <p:attrName>fill.type</p:attrName>
                                        </p:attrNameLst>
                                      </p:cBhvr>
                                      <p:to>
                                        <p:strVal val="solid"/>
                                      </p:to>
                                    </p:set>
                                  </p:childTnLst>
                                </p:cTn>
                              </p:par>
                              <p:par>
                                <p:cTn id="20" presetID="23" presetClass="emph" presetSubtype="0" repeatCount="indefinite" fill="hold" grpId="0" nodeType="withEffect">
                                  <p:stCondLst>
                                    <p:cond delay="0"/>
                                  </p:stCondLst>
                                  <p:childTnLst>
                                    <p:animClr clrSpc="hsl" dir="cw">
                                      <p:cBhvr override="childStyle">
                                        <p:cTn id="21" dur="500" fill="hold"/>
                                        <p:tgtEl>
                                          <p:spTgt spid="144390"/>
                                        </p:tgtEl>
                                        <p:attrNameLst>
                                          <p:attrName>style.color</p:attrName>
                                        </p:attrNameLst>
                                      </p:cBhvr>
                                      <p:by>
                                        <p:hsl h="10842353" s="0" l="0"/>
                                      </p:by>
                                    </p:animClr>
                                    <p:animClr clrSpc="hsl" dir="cw">
                                      <p:cBhvr>
                                        <p:cTn id="22" dur="500" fill="hold"/>
                                        <p:tgtEl>
                                          <p:spTgt spid="144390"/>
                                        </p:tgtEl>
                                        <p:attrNameLst>
                                          <p:attrName>fillcolor</p:attrName>
                                        </p:attrNameLst>
                                      </p:cBhvr>
                                      <p:by>
                                        <p:hsl h="10842353" s="0" l="0"/>
                                      </p:by>
                                    </p:animClr>
                                    <p:animClr clrSpc="hsl" dir="cw">
                                      <p:cBhvr>
                                        <p:cTn id="23" dur="500" fill="hold"/>
                                        <p:tgtEl>
                                          <p:spTgt spid="144390"/>
                                        </p:tgtEl>
                                        <p:attrNameLst>
                                          <p:attrName>stroke.color</p:attrName>
                                        </p:attrNameLst>
                                      </p:cBhvr>
                                      <p:by>
                                        <p:hsl h="10842353" s="0" l="0"/>
                                      </p:by>
                                    </p:animClr>
                                    <p:set>
                                      <p:cBhvr>
                                        <p:cTn id="24" dur="500" fill="hold"/>
                                        <p:tgtEl>
                                          <p:spTgt spid="144390"/>
                                        </p:tgtEl>
                                        <p:attrNameLst>
                                          <p:attrName>fill.type</p:attrName>
                                        </p:attrNameLst>
                                      </p:cBhvr>
                                      <p:to>
                                        <p:strVal val="solid"/>
                                      </p:to>
                                    </p:set>
                                  </p:childTnLst>
                                </p:cTn>
                              </p:par>
                              <p:par>
                                <p:cTn id="25" presetID="6" presetClass="emph" presetSubtype="0" repeatCount="indefinite" accel="50000" decel="50000" autoRev="1" fill="hold" grpId="0" nodeType="withEffect">
                                  <p:stCondLst>
                                    <p:cond delay="0"/>
                                  </p:stCondLst>
                                  <p:childTnLst>
                                    <p:animScale>
                                      <p:cBhvr>
                                        <p:cTn id="26" dur="500" fill="hold"/>
                                        <p:tgtEl>
                                          <p:spTgt spid="144391"/>
                                        </p:tgtEl>
                                      </p:cBhvr>
                                      <p:by x="150000" y="150000"/>
                                    </p:animScale>
                                  </p:childTnLst>
                                </p:cTn>
                              </p:par>
                              <p:par>
                                <p:cTn id="27" presetID="30" presetClass="emph" presetSubtype="0" repeatCount="indefinite" fill="hold" grpId="1" nodeType="withEffect">
                                  <p:stCondLst>
                                    <p:cond delay="0"/>
                                  </p:stCondLst>
                                  <p:childTnLst>
                                    <p:animClr clrSpc="hsl" dir="cw">
                                      <p:cBhvr override="childStyle">
                                        <p:cTn id="28" dur="500" fill="hold"/>
                                        <p:tgtEl>
                                          <p:spTgt spid="144391"/>
                                        </p:tgtEl>
                                        <p:attrNameLst>
                                          <p:attrName>style.color</p:attrName>
                                        </p:attrNameLst>
                                      </p:cBhvr>
                                      <p:by>
                                        <p:hsl h="0" s="12549" l="25098"/>
                                      </p:by>
                                    </p:animClr>
                                    <p:animClr clrSpc="hsl" dir="cw">
                                      <p:cBhvr>
                                        <p:cTn id="29" dur="500" fill="hold"/>
                                        <p:tgtEl>
                                          <p:spTgt spid="144391"/>
                                        </p:tgtEl>
                                        <p:attrNameLst>
                                          <p:attrName>fillcolor</p:attrName>
                                        </p:attrNameLst>
                                      </p:cBhvr>
                                      <p:by>
                                        <p:hsl h="0" s="12549" l="25098"/>
                                      </p:by>
                                    </p:animClr>
                                    <p:animClr clrSpc="hsl" dir="cw">
                                      <p:cBhvr>
                                        <p:cTn id="30" dur="500" fill="hold"/>
                                        <p:tgtEl>
                                          <p:spTgt spid="144391"/>
                                        </p:tgtEl>
                                        <p:attrNameLst>
                                          <p:attrName>stroke.color</p:attrName>
                                        </p:attrNameLst>
                                      </p:cBhvr>
                                      <p:by>
                                        <p:hsl h="0" s="12549" l="25098"/>
                                      </p:by>
                                    </p:animClr>
                                    <p:set>
                                      <p:cBhvr>
                                        <p:cTn id="31" dur="500" fill="hold"/>
                                        <p:tgtEl>
                                          <p:spTgt spid="144391"/>
                                        </p:tgtEl>
                                        <p:attrNameLst>
                                          <p:attrName>fill.type</p:attrName>
                                        </p:attrNameLst>
                                      </p:cBhvr>
                                      <p:to>
                                        <p:strVal val="solid"/>
                                      </p:to>
                                    </p:set>
                                  </p:childTnLst>
                                </p:cTn>
                              </p:par>
                              <p:par>
                                <p:cTn id="32" presetID="6" presetClass="emph" presetSubtype="0" repeatCount="indefinite" accel="50000" decel="50000" autoRev="1" fill="hold" grpId="0" nodeType="withEffect">
                                  <p:stCondLst>
                                    <p:cond delay="0"/>
                                  </p:stCondLst>
                                  <p:childTnLst>
                                    <p:animScale>
                                      <p:cBhvr>
                                        <p:cTn id="33" dur="500" fill="hold"/>
                                        <p:tgtEl>
                                          <p:spTgt spid="144392"/>
                                        </p:tgtEl>
                                      </p:cBhvr>
                                      <p:by x="150000" y="150000"/>
                                    </p:animScale>
                                  </p:childTnLst>
                                </p:cTn>
                              </p:par>
                              <p:par>
                                <p:cTn id="34" presetID="30" presetClass="emph" presetSubtype="0" repeatCount="indefinite" fill="hold" grpId="1" nodeType="withEffect">
                                  <p:stCondLst>
                                    <p:cond delay="0"/>
                                  </p:stCondLst>
                                  <p:childTnLst>
                                    <p:animClr clrSpc="hsl" dir="cw">
                                      <p:cBhvr override="childStyle">
                                        <p:cTn id="35" dur="500" fill="hold"/>
                                        <p:tgtEl>
                                          <p:spTgt spid="144392"/>
                                        </p:tgtEl>
                                        <p:attrNameLst>
                                          <p:attrName>style.color</p:attrName>
                                        </p:attrNameLst>
                                      </p:cBhvr>
                                      <p:by>
                                        <p:hsl h="0" s="12549" l="25098"/>
                                      </p:by>
                                    </p:animClr>
                                    <p:animClr clrSpc="hsl" dir="cw">
                                      <p:cBhvr>
                                        <p:cTn id="36" dur="500" fill="hold"/>
                                        <p:tgtEl>
                                          <p:spTgt spid="144392"/>
                                        </p:tgtEl>
                                        <p:attrNameLst>
                                          <p:attrName>fillcolor</p:attrName>
                                        </p:attrNameLst>
                                      </p:cBhvr>
                                      <p:by>
                                        <p:hsl h="0" s="12549" l="25098"/>
                                      </p:by>
                                    </p:animClr>
                                    <p:animClr clrSpc="hsl" dir="cw">
                                      <p:cBhvr>
                                        <p:cTn id="37" dur="500" fill="hold"/>
                                        <p:tgtEl>
                                          <p:spTgt spid="144392"/>
                                        </p:tgtEl>
                                        <p:attrNameLst>
                                          <p:attrName>stroke.color</p:attrName>
                                        </p:attrNameLst>
                                      </p:cBhvr>
                                      <p:by>
                                        <p:hsl h="0" s="12549" l="25098"/>
                                      </p:by>
                                    </p:animClr>
                                    <p:set>
                                      <p:cBhvr>
                                        <p:cTn id="38" dur="500" fill="hold"/>
                                        <p:tgtEl>
                                          <p:spTgt spid="144392"/>
                                        </p:tgtEl>
                                        <p:attrNameLst>
                                          <p:attrName>fill.type</p:attrName>
                                        </p:attrNameLst>
                                      </p:cBhvr>
                                      <p:to>
                                        <p:strVal val="solid"/>
                                      </p:to>
                                    </p:set>
                                  </p:childTnLst>
                                </p:cTn>
                              </p:par>
                              <p:par>
                                <p:cTn id="39" presetID="6" presetClass="emph" presetSubtype="0" repeatCount="indefinite" accel="50000" decel="50000" autoRev="1" fill="hold" grpId="0" nodeType="withEffect">
                                  <p:stCondLst>
                                    <p:cond delay="0"/>
                                  </p:stCondLst>
                                  <p:childTnLst>
                                    <p:animScale>
                                      <p:cBhvr>
                                        <p:cTn id="40" dur="500" fill="hold"/>
                                        <p:tgtEl>
                                          <p:spTgt spid="144393"/>
                                        </p:tgtEl>
                                      </p:cBhvr>
                                      <p:by x="150000" y="150000"/>
                                    </p:animScale>
                                  </p:childTnLst>
                                </p:cTn>
                              </p:par>
                              <p:par>
                                <p:cTn id="41" presetID="30" presetClass="emph" presetSubtype="0" repeatCount="indefinite" fill="hold" grpId="1" nodeType="withEffect">
                                  <p:stCondLst>
                                    <p:cond delay="0"/>
                                  </p:stCondLst>
                                  <p:childTnLst>
                                    <p:animClr clrSpc="hsl" dir="cw">
                                      <p:cBhvr override="childStyle">
                                        <p:cTn id="42" dur="500" fill="hold"/>
                                        <p:tgtEl>
                                          <p:spTgt spid="144393"/>
                                        </p:tgtEl>
                                        <p:attrNameLst>
                                          <p:attrName>style.color</p:attrName>
                                        </p:attrNameLst>
                                      </p:cBhvr>
                                      <p:by>
                                        <p:hsl h="0" s="12549" l="25098"/>
                                      </p:by>
                                    </p:animClr>
                                    <p:animClr clrSpc="hsl" dir="cw">
                                      <p:cBhvr>
                                        <p:cTn id="43" dur="500" fill="hold"/>
                                        <p:tgtEl>
                                          <p:spTgt spid="144393"/>
                                        </p:tgtEl>
                                        <p:attrNameLst>
                                          <p:attrName>fillcolor</p:attrName>
                                        </p:attrNameLst>
                                      </p:cBhvr>
                                      <p:by>
                                        <p:hsl h="0" s="12549" l="25098"/>
                                      </p:by>
                                    </p:animClr>
                                    <p:animClr clrSpc="hsl" dir="cw">
                                      <p:cBhvr>
                                        <p:cTn id="44" dur="500" fill="hold"/>
                                        <p:tgtEl>
                                          <p:spTgt spid="144393"/>
                                        </p:tgtEl>
                                        <p:attrNameLst>
                                          <p:attrName>stroke.color</p:attrName>
                                        </p:attrNameLst>
                                      </p:cBhvr>
                                      <p:by>
                                        <p:hsl h="0" s="12549" l="25098"/>
                                      </p:by>
                                    </p:animClr>
                                    <p:set>
                                      <p:cBhvr>
                                        <p:cTn id="45" dur="500" fill="hold"/>
                                        <p:tgtEl>
                                          <p:spTgt spid="144393"/>
                                        </p:tgtEl>
                                        <p:attrNameLst>
                                          <p:attrName>fill.type</p:attrName>
                                        </p:attrNameLst>
                                      </p:cBhvr>
                                      <p:to>
                                        <p:strVal val="solid"/>
                                      </p:to>
                                    </p:set>
                                  </p:childTnLst>
                                </p:cTn>
                              </p:par>
                              <p:par>
                                <p:cTn id="46" presetID="6" presetClass="emph" presetSubtype="0" repeatCount="indefinite" accel="50000" decel="50000" autoRev="1" fill="hold" grpId="0" nodeType="withEffect">
                                  <p:stCondLst>
                                    <p:cond delay="0"/>
                                  </p:stCondLst>
                                  <p:childTnLst>
                                    <p:animScale>
                                      <p:cBhvr>
                                        <p:cTn id="47" dur="5000" fill="hold"/>
                                        <p:tgtEl>
                                          <p:spTgt spid="144394"/>
                                        </p:tgtEl>
                                      </p:cBhvr>
                                      <p:by x="150000" y="150000"/>
                                    </p:animScale>
                                  </p:childTnLst>
                                </p:cTn>
                              </p:par>
                              <p:par>
                                <p:cTn id="48" presetID="30" presetClass="emph" presetSubtype="0" repeatCount="indefinite" fill="hold" grpId="1" nodeType="withEffect">
                                  <p:stCondLst>
                                    <p:cond delay="0"/>
                                  </p:stCondLst>
                                  <p:childTnLst>
                                    <p:animClr clrSpc="hsl" dir="cw">
                                      <p:cBhvr override="childStyle">
                                        <p:cTn id="49" dur="5000" fill="hold"/>
                                        <p:tgtEl>
                                          <p:spTgt spid="144394"/>
                                        </p:tgtEl>
                                        <p:attrNameLst>
                                          <p:attrName>style.color</p:attrName>
                                        </p:attrNameLst>
                                      </p:cBhvr>
                                      <p:by>
                                        <p:hsl h="0" s="12549" l="25098"/>
                                      </p:by>
                                    </p:animClr>
                                    <p:animClr clrSpc="hsl" dir="cw">
                                      <p:cBhvr>
                                        <p:cTn id="50" dur="5000" fill="hold"/>
                                        <p:tgtEl>
                                          <p:spTgt spid="144394"/>
                                        </p:tgtEl>
                                        <p:attrNameLst>
                                          <p:attrName>fillcolor</p:attrName>
                                        </p:attrNameLst>
                                      </p:cBhvr>
                                      <p:by>
                                        <p:hsl h="0" s="12549" l="25098"/>
                                      </p:by>
                                    </p:animClr>
                                    <p:animClr clrSpc="hsl" dir="cw">
                                      <p:cBhvr>
                                        <p:cTn id="51" dur="5000" fill="hold"/>
                                        <p:tgtEl>
                                          <p:spTgt spid="144394"/>
                                        </p:tgtEl>
                                        <p:attrNameLst>
                                          <p:attrName>stroke.color</p:attrName>
                                        </p:attrNameLst>
                                      </p:cBhvr>
                                      <p:by>
                                        <p:hsl h="0" s="12549" l="25098"/>
                                      </p:by>
                                    </p:animClr>
                                    <p:set>
                                      <p:cBhvr>
                                        <p:cTn id="52" dur="5000" fill="hold"/>
                                        <p:tgtEl>
                                          <p:spTgt spid="144394"/>
                                        </p:tgtEl>
                                        <p:attrNameLst>
                                          <p:attrName>fill.type</p:attrName>
                                        </p:attrNameLst>
                                      </p:cBhvr>
                                      <p:to>
                                        <p:strVal val="solid"/>
                                      </p:to>
                                    </p:set>
                                  </p:childTnLst>
                                </p:cTn>
                              </p:par>
                              <p:par>
                                <p:cTn id="53" presetID="6" presetClass="emph" presetSubtype="0" repeatCount="indefinite" accel="50000" decel="50000" autoRev="1" fill="hold" grpId="0" nodeType="withEffect">
                                  <p:stCondLst>
                                    <p:cond delay="0"/>
                                  </p:stCondLst>
                                  <p:childTnLst>
                                    <p:animScale>
                                      <p:cBhvr>
                                        <p:cTn id="54" dur="1000" fill="hold"/>
                                        <p:tgtEl>
                                          <p:spTgt spid="144395"/>
                                        </p:tgtEl>
                                      </p:cBhvr>
                                      <p:by x="150000" y="150000"/>
                                    </p:animScale>
                                  </p:childTnLst>
                                </p:cTn>
                              </p:par>
                              <p:par>
                                <p:cTn id="55" presetID="30" presetClass="emph" presetSubtype="0" repeatCount="indefinite" fill="hold" grpId="1" nodeType="withEffect">
                                  <p:stCondLst>
                                    <p:cond delay="0"/>
                                  </p:stCondLst>
                                  <p:childTnLst>
                                    <p:animClr clrSpc="hsl" dir="cw">
                                      <p:cBhvr override="childStyle">
                                        <p:cTn id="56" dur="1000" fill="hold"/>
                                        <p:tgtEl>
                                          <p:spTgt spid="144395"/>
                                        </p:tgtEl>
                                        <p:attrNameLst>
                                          <p:attrName>style.color</p:attrName>
                                        </p:attrNameLst>
                                      </p:cBhvr>
                                      <p:by>
                                        <p:hsl h="0" s="12549" l="25098"/>
                                      </p:by>
                                    </p:animClr>
                                    <p:animClr clrSpc="hsl" dir="cw">
                                      <p:cBhvr>
                                        <p:cTn id="57" dur="1000" fill="hold"/>
                                        <p:tgtEl>
                                          <p:spTgt spid="144395"/>
                                        </p:tgtEl>
                                        <p:attrNameLst>
                                          <p:attrName>fillcolor</p:attrName>
                                        </p:attrNameLst>
                                      </p:cBhvr>
                                      <p:by>
                                        <p:hsl h="0" s="12549" l="25098"/>
                                      </p:by>
                                    </p:animClr>
                                    <p:animClr clrSpc="hsl" dir="cw">
                                      <p:cBhvr>
                                        <p:cTn id="58" dur="1000" fill="hold"/>
                                        <p:tgtEl>
                                          <p:spTgt spid="144395"/>
                                        </p:tgtEl>
                                        <p:attrNameLst>
                                          <p:attrName>stroke.color</p:attrName>
                                        </p:attrNameLst>
                                      </p:cBhvr>
                                      <p:by>
                                        <p:hsl h="0" s="12549" l="25098"/>
                                      </p:by>
                                    </p:animClr>
                                    <p:set>
                                      <p:cBhvr>
                                        <p:cTn id="59" dur="1000" fill="hold"/>
                                        <p:tgtEl>
                                          <p:spTgt spid="144395"/>
                                        </p:tgtEl>
                                        <p:attrNameLst>
                                          <p:attrName>fill.type</p:attrName>
                                        </p:attrNameLst>
                                      </p:cBhvr>
                                      <p:to>
                                        <p:strVal val="solid"/>
                                      </p:to>
                                    </p:set>
                                  </p:childTnLst>
                                </p:cTn>
                              </p:par>
                              <p:par>
                                <p:cTn id="60" presetID="26" presetClass="emph" presetSubtype="0" repeatCount="indefinite" fill="hold" grpId="2" nodeType="withEffect">
                                  <p:stCondLst>
                                    <p:cond delay="0"/>
                                  </p:stCondLst>
                                  <p:childTnLst>
                                    <p:animEffect transition="out" filter="fade">
                                      <p:cBhvr>
                                        <p:cTn id="61" dur="1000" tmFilter="0, 0; .2, .5; .8, .5; 1, 0"/>
                                        <p:tgtEl>
                                          <p:spTgt spid="144395"/>
                                        </p:tgtEl>
                                      </p:cBhvr>
                                    </p:animEffect>
                                    <p:animScale>
                                      <p:cBhvr>
                                        <p:cTn id="62" dur="500" autoRev="1" fill="hold"/>
                                        <p:tgtEl>
                                          <p:spTgt spid="144395"/>
                                        </p:tgtEl>
                                      </p:cBhvr>
                                      <p:by x="105000" y="105000"/>
                                    </p:animScale>
                                  </p:childTnLst>
                                </p:cTn>
                              </p:par>
                              <p:par>
                                <p:cTn id="63" presetID="23" presetClass="emph" presetSubtype="0" repeatCount="indefinite" fill="hold" grpId="0" nodeType="withEffect">
                                  <p:stCondLst>
                                    <p:cond delay="0"/>
                                  </p:stCondLst>
                                  <p:childTnLst>
                                    <p:animClr clrSpc="hsl" dir="cw">
                                      <p:cBhvr override="childStyle">
                                        <p:cTn id="64" dur="500" fill="hold"/>
                                        <p:tgtEl>
                                          <p:spTgt spid="144396"/>
                                        </p:tgtEl>
                                        <p:attrNameLst>
                                          <p:attrName>style.color</p:attrName>
                                        </p:attrNameLst>
                                      </p:cBhvr>
                                      <p:by>
                                        <p:hsl h="10842353" s="0" l="0"/>
                                      </p:by>
                                    </p:animClr>
                                    <p:animClr clrSpc="hsl" dir="cw">
                                      <p:cBhvr>
                                        <p:cTn id="65" dur="500" fill="hold"/>
                                        <p:tgtEl>
                                          <p:spTgt spid="144396"/>
                                        </p:tgtEl>
                                        <p:attrNameLst>
                                          <p:attrName>fillcolor</p:attrName>
                                        </p:attrNameLst>
                                      </p:cBhvr>
                                      <p:by>
                                        <p:hsl h="10842353" s="0" l="0"/>
                                      </p:by>
                                    </p:animClr>
                                    <p:animClr clrSpc="hsl" dir="cw">
                                      <p:cBhvr>
                                        <p:cTn id="66" dur="500" fill="hold"/>
                                        <p:tgtEl>
                                          <p:spTgt spid="144396"/>
                                        </p:tgtEl>
                                        <p:attrNameLst>
                                          <p:attrName>stroke.color</p:attrName>
                                        </p:attrNameLst>
                                      </p:cBhvr>
                                      <p:by>
                                        <p:hsl h="10842353" s="0" l="0"/>
                                      </p:by>
                                    </p:animClr>
                                    <p:set>
                                      <p:cBhvr>
                                        <p:cTn id="67" dur="500" fill="hold"/>
                                        <p:tgtEl>
                                          <p:spTgt spid="144396"/>
                                        </p:tgtEl>
                                        <p:attrNameLst>
                                          <p:attrName>fill.type</p:attrName>
                                        </p:attrNameLst>
                                      </p:cBhvr>
                                      <p:to>
                                        <p:strVal val="solid"/>
                                      </p:to>
                                    </p:set>
                                  </p:childTnLst>
                                </p:cTn>
                              </p:par>
                              <p:par>
                                <p:cTn id="68" presetID="23" presetClass="emph" presetSubtype="0" repeatCount="indefinite" fill="hold" grpId="0" nodeType="withEffect">
                                  <p:stCondLst>
                                    <p:cond delay="0"/>
                                  </p:stCondLst>
                                  <p:childTnLst>
                                    <p:animClr clrSpc="hsl" dir="cw">
                                      <p:cBhvr override="childStyle">
                                        <p:cTn id="69" dur="500" fill="hold"/>
                                        <p:tgtEl>
                                          <p:spTgt spid="144397"/>
                                        </p:tgtEl>
                                        <p:attrNameLst>
                                          <p:attrName>style.color</p:attrName>
                                        </p:attrNameLst>
                                      </p:cBhvr>
                                      <p:by>
                                        <p:hsl h="10842353" s="0" l="0"/>
                                      </p:by>
                                    </p:animClr>
                                    <p:animClr clrSpc="hsl" dir="cw">
                                      <p:cBhvr>
                                        <p:cTn id="70" dur="500" fill="hold"/>
                                        <p:tgtEl>
                                          <p:spTgt spid="144397"/>
                                        </p:tgtEl>
                                        <p:attrNameLst>
                                          <p:attrName>fillcolor</p:attrName>
                                        </p:attrNameLst>
                                      </p:cBhvr>
                                      <p:by>
                                        <p:hsl h="10842353" s="0" l="0"/>
                                      </p:by>
                                    </p:animClr>
                                    <p:animClr clrSpc="hsl" dir="cw">
                                      <p:cBhvr>
                                        <p:cTn id="71" dur="500" fill="hold"/>
                                        <p:tgtEl>
                                          <p:spTgt spid="144397"/>
                                        </p:tgtEl>
                                        <p:attrNameLst>
                                          <p:attrName>stroke.color</p:attrName>
                                        </p:attrNameLst>
                                      </p:cBhvr>
                                      <p:by>
                                        <p:hsl h="10842353" s="0" l="0"/>
                                      </p:by>
                                    </p:animClr>
                                    <p:set>
                                      <p:cBhvr>
                                        <p:cTn id="72" dur="500" fill="hold"/>
                                        <p:tgtEl>
                                          <p:spTgt spid="144397"/>
                                        </p:tgtEl>
                                        <p:attrNameLst>
                                          <p:attrName>fill.type</p:attrName>
                                        </p:attrNameLst>
                                      </p:cBhvr>
                                      <p:to>
                                        <p:strVal val="solid"/>
                                      </p:to>
                                    </p:set>
                                  </p:childTnLst>
                                </p:cTn>
                              </p:par>
                              <p:par>
                                <p:cTn id="73" presetID="23" presetClass="emph" presetSubtype="0" repeatCount="indefinite" fill="hold" grpId="0" nodeType="withEffect">
                                  <p:stCondLst>
                                    <p:cond delay="0"/>
                                  </p:stCondLst>
                                  <p:childTnLst>
                                    <p:animClr clrSpc="hsl" dir="cw">
                                      <p:cBhvr override="childStyle">
                                        <p:cTn id="74" dur="500" fill="hold"/>
                                        <p:tgtEl>
                                          <p:spTgt spid="144398"/>
                                        </p:tgtEl>
                                        <p:attrNameLst>
                                          <p:attrName>style.color</p:attrName>
                                        </p:attrNameLst>
                                      </p:cBhvr>
                                      <p:by>
                                        <p:hsl h="10842353" s="0" l="0"/>
                                      </p:by>
                                    </p:animClr>
                                    <p:animClr clrSpc="hsl" dir="cw">
                                      <p:cBhvr>
                                        <p:cTn id="75" dur="500" fill="hold"/>
                                        <p:tgtEl>
                                          <p:spTgt spid="144398"/>
                                        </p:tgtEl>
                                        <p:attrNameLst>
                                          <p:attrName>fillcolor</p:attrName>
                                        </p:attrNameLst>
                                      </p:cBhvr>
                                      <p:by>
                                        <p:hsl h="10842353" s="0" l="0"/>
                                      </p:by>
                                    </p:animClr>
                                    <p:animClr clrSpc="hsl" dir="cw">
                                      <p:cBhvr>
                                        <p:cTn id="76" dur="500" fill="hold"/>
                                        <p:tgtEl>
                                          <p:spTgt spid="144398"/>
                                        </p:tgtEl>
                                        <p:attrNameLst>
                                          <p:attrName>stroke.color</p:attrName>
                                        </p:attrNameLst>
                                      </p:cBhvr>
                                      <p:by>
                                        <p:hsl h="10842353" s="0" l="0"/>
                                      </p:by>
                                    </p:animClr>
                                    <p:set>
                                      <p:cBhvr>
                                        <p:cTn id="77" dur="500" fill="hold"/>
                                        <p:tgtEl>
                                          <p:spTgt spid="144398"/>
                                        </p:tgtEl>
                                        <p:attrNameLst>
                                          <p:attrName>fill.type</p:attrName>
                                        </p:attrNameLst>
                                      </p:cBhvr>
                                      <p:to>
                                        <p:strVal val="solid"/>
                                      </p:to>
                                    </p:set>
                                  </p:childTnLst>
                                </p:cTn>
                              </p:par>
                              <p:par>
                                <p:cTn id="78" presetID="23" presetClass="emph" presetSubtype="0" repeatCount="indefinite" fill="hold" grpId="0" nodeType="withEffect">
                                  <p:stCondLst>
                                    <p:cond delay="0"/>
                                  </p:stCondLst>
                                  <p:childTnLst>
                                    <p:animClr clrSpc="hsl" dir="cw">
                                      <p:cBhvr override="childStyle">
                                        <p:cTn id="79" dur="500" fill="hold"/>
                                        <p:tgtEl>
                                          <p:spTgt spid="144399"/>
                                        </p:tgtEl>
                                        <p:attrNameLst>
                                          <p:attrName>style.color</p:attrName>
                                        </p:attrNameLst>
                                      </p:cBhvr>
                                      <p:by>
                                        <p:hsl h="10842353" s="0" l="0"/>
                                      </p:by>
                                    </p:animClr>
                                    <p:animClr clrSpc="hsl" dir="cw">
                                      <p:cBhvr>
                                        <p:cTn id="80" dur="500" fill="hold"/>
                                        <p:tgtEl>
                                          <p:spTgt spid="144399"/>
                                        </p:tgtEl>
                                        <p:attrNameLst>
                                          <p:attrName>fillcolor</p:attrName>
                                        </p:attrNameLst>
                                      </p:cBhvr>
                                      <p:by>
                                        <p:hsl h="10842353" s="0" l="0"/>
                                      </p:by>
                                    </p:animClr>
                                    <p:animClr clrSpc="hsl" dir="cw">
                                      <p:cBhvr>
                                        <p:cTn id="81" dur="500" fill="hold"/>
                                        <p:tgtEl>
                                          <p:spTgt spid="144399"/>
                                        </p:tgtEl>
                                        <p:attrNameLst>
                                          <p:attrName>stroke.color</p:attrName>
                                        </p:attrNameLst>
                                      </p:cBhvr>
                                      <p:by>
                                        <p:hsl h="10842353" s="0" l="0"/>
                                      </p:by>
                                    </p:animClr>
                                    <p:set>
                                      <p:cBhvr>
                                        <p:cTn id="82" dur="500" fill="hold"/>
                                        <p:tgtEl>
                                          <p:spTgt spid="144399"/>
                                        </p:tgtEl>
                                        <p:attrNameLst>
                                          <p:attrName>fill.type</p:attrName>
                                        </p:attrNameLst>
                                      </p:cBhvr>
                                      <p:to>
                                        <p:strVal val="solid"/>
                                      </p:to>
                                    </p:set>
                                  </p:childTnLst>
                                </p:cTn>
                              </p:par>
                              <p:par>
                                <p:cTn id="83" presetID="6" presetClass="emph" presetSubtype="0" repeatCount="indefinite" accel="50000" decel="50000" autoRev="1" fill="hold" grpId="0" nodeType="withEffect">
                                  <p:stCondLst>
                                    <p:cond delay="0"/>
                                  </p:stCondLst>
                                  <p:childTnLst>
                                    <p:animScale>
                                      <p:cBhvr>
                                        <p:cTn id="84" dur="500" fill="hold"/>
                                        <p:tgtEl>
                                          <p:spTgt spid="144400"/>
                                        </p:tgtEl>
                                      </p:cBhvr>
                                      <p:by x="150000" y="150000"/>
                                    </p:animScale>
                                  </p:childTnLst>
                                </p:cTn>
                              </p:par>
                              <p:par>
                                <p:cTn id="85" presetID="30" presetClass="emph" presetSubtype="0" repeatCount="indefinite" fill="hold" grpId="1" nodeType="withEffect">
                                  <p:stCondLst>
                                    <p:cond delay="0"/>
                                  </p:stCondLst>
                                  <p:childTnLst>
                                    <p:animClr clrSpc="hsl" dir="cw">
                                      <p:cBhvr override="childStyle">
                                        <p:cTn id="86" dur="500" fill="hold"/>
                                        <p:tgtEl>
                                          <p:spTgt spid="144400"/>
                                        </p:tgtEl>
                                        <p:attrNameLst>
                                          <p:attrName>style.color</p:attrName>
                                        </p:attrNameLst>
                                      </p:cBhvr>
                                      <p:by>
                                        <p:hsl h="0" s="12549" l="25098"/>
                                      </p:by>
                                    </p:animClr>
                                    <p:animClr clrSpc="hsl" dir="cw">
                                      <p:cBhvr>
                                        <p:cTn id="87" dur="500" fill="hold"/>
                                        <p:tgtEl>
                                          <p:spTgt spid="144400"/>
                                        </p:tgtEl>
                                        <p:attrNameLst>
                                          <p:attrName>fillcolor</p:attrName>
                                        </p:attrNameLst>
                                      </p:cBhvr>
                                      <p:by>
                                        <p:hsl h="0" s="12549" l="25098"/>
                                      </p:by>
                                    </p:animClr>
                                    <p:animClr clrSpc="hsl" dir="cw">
                                      <p:cBhvr>
                                        <p:cTn id="88" dur="500" fill="hold"/>
                                        <p:tgtEl>
                                          <p:spTgt spid="144400"/>
                                        </p:tgtEl>
                                        <p:attrNameLst>
                                          <p:attrName>stroke.color</p:attrName>
                                        </p:attrNameLst>
                                      </p:cBhvr>
                                      <p:by>
                                        <p:hsl h="0" s="12549" l="25098"/>
                                      </p:by>
                                    </p:animClr>
                                    <p:set>
                                      <p:cBhvr>
                                        <p:cTn id="89" dur="500" fill="hold"/>
                                        <p:tgtEl>
                                          <p:spTgt spid="144400"/>
                                        </p:tgtEl>
                                        <p:attrNameLst>
                                          <p:attrName>fill.type</p:attrName>
                                        </p:attrNameLst>
                                      </p:cBhvr>
                                      <p:to>
                                        <p:strVal val="solid"/>
                                      </p:to>
                                    </p:set>
                                  </p:childTnLst>
                                </p:cTn>
                              </p:par>
                              <p:par>
                                <p:cTn id="90" presetID="6" presetClass="emph" presetSubtype="0" repeatCount="indefinite" accel="50000" decel="50000" autoRev="1" fill="hold" grpId="0" nodeType="withEffect">
                                  <p:stCondLst>
                                    <p:cond delay="0"/>
                                  </p:stCondLst>
                                  <p:childTnLst>
                                    <p:animScale>
                                      <p:cBhvr>
                                        <p:cTn id="91" dur="500" fill="hold"/>
                                        <p:tgtEl>
                                          <p:spTgt spid="144401"/>
                                        </p:tgtEl>
                                      </p:cBhvr>
                                      <p:by x="150000" y="150000"/>
                                    </p:animScale>
                                  </p:childTnLst>
                                </p:cTn>
                              </p:par>
                              <p:par>
                                <p:cTn id="92" presetID="30" presetClass="emph" presetSubtype="0" repeatCount="indefinite" fill="hold" grpId="1" nodeType="withEffect">
                                  <p:stCondLst>
                                    <p:cond delay="0"/>
                                  </p:stCondLst>
                                  <p:childTnLst>
                                    <p:animClr clrSpc="hsl" dir="cw">
                                      <p:cBhvr override="childStyle">
                                        <p:cTn id="93" dur="500" fill="hold"/>
                                        <p:tgtEl>
                                          <p:spTgt spid="144401"/>
                                        </p:tgtEl>
                                        <p:attrNameLst>
                                          <p:attrName>style.color</p:attrName>
                                        </p:attrNameLst>
                                      </p:cBhvr>
                                      <p:by>
                                        <p:hsl h="0" s="12549" l="25098"/>
                                      </p:by>
                                    </p:animClr>
                                    <p:animClr clrSpc="hsl" dir="cw">
                                      <p:cBhvr>
                                        <p:cTn id="94" dur="500" fill="hold"/>
                                        <p:tgtEl>
                                          <p:spTgt spid="144401"/>
                                        </p:tgtEl>
                                        <p:attrNameLst>
                                          <p:attrName>fillcolor</p:attrName>
                                        </p:attrNameLst>
                                      </p:cBhvr>
                                      <p:by>
                                        <p:hsl h="0" s="12549" l="25098"/>
                                      </p:by>
                                    </p:animClr>
                                    <p:animClr clrSpc="hsl" dir="cw">
                                      <p:cBhvr>
                                        <p:cTn id="95" dur="500" fill="hold"/>
                                        <p:tgtEl>
                                          <p:spTgt spid="144401"/>
                                        </p:tgtEl>
                                        <p:attrNameLst>
                                          <p:attrName>stroke.color</p:attrName>
                                        </p:attrNameLst>
                                      </p:cBhvr>
                                      <p:by>
                                        <p:hsl h="0" s="12549" l="25098"/>
                                      </p:by>
                                    </p:animClr>
                                    <p:set>
                                      <p:cBhvr>
                                        <p:cTn id="96" dur="500" fill="hold"/>
                                        <p:tgtEl>
                                          <p:spTgt spid="144401"/>
                                        </p:tgtEl>
                                        <p:attrNameLst>
                                          <p:attrName>fill.type</p:attrName>
                                        </p:attrNameLst>
                                      </p:cBhvr>
                                      <p:to>
                                        <p:strVal val="solid"/>
                                      </p:to>
                                    </p:set>
                                  </p:childTnLst>
                                </p:cTn>
                              </p:par>
                              <p:par>
                                <p:cTn id="97" presetID="6" presetClass="emph" presetSubtype="0" repeatCount="indefinite" accel="50000" decel="50000" autoRev="1" fill="hold" grpId="0" nodeType="withEffect">
                                  <p:stCondLst>
                                    <p:cond delay="0"/>
                                  </p:stCondLst>
                                  <p:childTnLst>
                                    <p:animScale>
                                      <p:cBhvr>
                                        <p:cTn id="98" dur="500" fill="hold"/>
                                        <p:tgtEl>
                                          <p:spTgt spid="144402"/>
                                        </p:tgtEl>
                                      </p:cBhvr>
                                      <p:by x="150000" y="150000"/>
                                    </p:animScale>
                                  </p:childTnLst>
                                </p:cTn>
                              </p:par>
                              <p:par>
                                <p:cTn id="99" presetID="30" presetClass="emph" presetSubtype="0" repeatCount="indefinite" fill="hold" grpId="1" nodeType="withEffect">
                                  <p:stCondLst>
                                    <p:cond delay="0"/>
                                  </p:stCondLst>
                                  <p:childTnLst>
                                    <p:animClr clrSpc="hsl" dir="cw">
                                      <p:cBhvr override="childStyle">
                                        <p:cTn id="100" dur="500" fill="hold"/>
                                        <p:tgtEl>
                                          <p:spTgt spid="144402"/>
                                        </p:tgtEl>
                                        <p:attrNameLst>
                                          <p:attrName>style.color</p:attrName>
                                        </p:attrNameLst>
                                      </p:cBhvr>
                                      <p:by>
                                        <p:hsl h="0" s="12549" l="25098"/>
                                      </p:by>
                                    </p:animClr>
                                    <p:animClr clrSpc="hsl" dir="cw">
                                      <p:cBhvr>
                                        <p:cTn id="101" dur="500" fill="hold"/>
                                        <p:tgtEl>
                                          <p:spTgt spid="144402"/>
                                        </p:tgtEl>
                                        <p:attrNameLst>
                                          <p:attrName>fillcolor</p:attrName>
                                        </p:attrNameLst>
                                      </p:cBhvr>
                                      <p:by>
                                        <p:hsl h="0" s="12549" l="25098"/>
                                      </p:by>
                                    </p:animClr>
                                    <p:animClr clrSpc="hsl" dir="cw">
                                      <p:cBhvr>
                                        <p:cTn id="102" dur="500" fill="hold"/>
                                        <p:tgtEl>
                                          <p:spTgt spid="144402"/>
                                        </p:tgtEl>
                                        <p:attrNameLst>
                                          <p:attrName>stroke.color</p:attrName>
                                        </p:attrNameLst>
                                      </p:cBhvr>
                                      <p:by>
                                        <p:hsl h="0" s="12549" l="25098"/>
                                      </p:by>
                                    </p:animClr>
                                    <p:set>
                                      <p:cBhvr>
                                        <p:cTn id="103" dur="500" fill="hold"/>
                                        <p:tgtEl>
                                          <p:spTgt spid="144402"/>
                                        </p:tgtEl>
                                        <p:attrNameLst>
                                          <p:attrName>fill.type</p:attrName>
                                        </p:attrNameLst>
                                      </p:cBhvr>
                                      <p:to>
                                        <p:strVal val="solid"/>
                                      </p:to>
                                    </p:set>
                                  </p:childTnLst>
                                </p:cTn>
                              </p:par>
                              <p:par>
                                <p:cTn id="104" presetID="6" presetClass="emph" presetSubtype="0" repeatCount="indefinite" accel="50000" decel="50000" autoRev="1" fill="hold" grpId="0" nodeType="withEffect">
                                  <p:stCondLst>
                                    <p:cond delay="0"/>
                                  </p:stCondLst>
                                  <p:childTnLst>
                                    <p:animScale>
                                      <p:cBhvr>
                                        <p:cTn id="105" dur="2000" fill="hold"/>
                                        <p:tgtEl>
                                          <p:spTgt spid="144403"/>
                                        </p:tgtEl>
                                      </p:cBhvr>
                                      <p:by x="150000" y="150000"/>
                                    </p:animScale>
                                  </p:childTnLst>
                                </p:cTn>
                              </p:par>
                              <p:par>
                                <p:cTn id="106" presetID="30" presetClass="emph" presetSubtype="0" repeatCount="indefinite" fill="hold" grpId="1" nodeType="withEffect">
                                  <p:stCondLst>
                                    <p:cond delay="0"/>
                                  </p:stCondLst>
                                  <p:childTnLst>
                                    <p:animClr clrSpc="hsl" dir="cw">
                                      <p:cBhvr override="childStyle">
                                        <p:cTn id="107" dur="2000" fill="hold"/>
                                        <p:tgtEl>
                                          <p:spTgt spid="144403"/>
                                        </p:tgtEl>
                                        <p:attrNameLst>
                                          <p:attrName>style.color</p:attrName>
                                        </p:attrNameLst>
                                      </p:cBhvr>
                                      <p:by>
                                        <p:hsl h="0" s="12549" l="25098"/>
                                      </p:by>
                                    </p:animClr>
                                    <p:animClr clrSpc="hsl" dir="cw">
                                      <p:cBhvr>
                                        <p:cTn id="108" dur="2000" fill="hold"/>
                                        <p:tgtEl>
                                          <p:spTgt spid="144403"/>
                                        </p:tgtEl>
                                        <p:attrNameLst>
                                          <p:attrName>fillcolor</p:attrName>
                                        </p:attrNameLst>
                                      </p:cBhvr>
                                      <p:by>
                                        <p:hsl h="0" s="12549" l="25098"/>
                                      </p:by>
                                    </p:animClr>
                                    <p:animClr clrSpc="hsl" dir="cw">
                                      <p:cBhvr>
                                        <p:cTn id="109" dur="2000" fill="hold"/>
                                        <p:tgtEl>
                                          <p:spTgt spid="144403"/>
                                        </p:tgtEl>
                                        <p:attrNameLst>
                                          <p:attrName>stroke.color</p:attrName>
                                        </p:attrNameLst>
                                      </p:cBhvr>
                                      <p:by>
                                        <p:hsl h="0" s="12549" l="25098"/>
                                      </p:by>
                                    </p:animClr>
                                    <p:set>
                                      <p:cBhvr>
                                        <p:cTn id="110" dur="2000" fill="hold"/>
                                        <p:tgtEl>
                                          <p:spTgt spid="144403"/>
                                        </p:tgtEl>
                                        <p:attrNameLst>
                                          <p:attrName>fill.type</p:attrName>
                                        </p:attrNameLst>
                                      </p:cBhvr>
                                      <p:to>
                                        <p:strVal val="solid"/>
                                      </p:to>
                                    </p:set>
                                  </p:childTnLst>
                                </p:cTn>
                              </p:par>
                              <p:par>
                                <p:cTn id="111" presetID="6" presetClass="emph" presetSubtype="0" repeatCount="indefinite" accel="50000" decel="50000" autoRev="1" fill="hold" grpId="0" nodeType="withEffect">
                                  <p:stCondLst>
                                    <p:cond delay="0"/>
                                  </p:stCondLst>
                                  <p:childTnLst>
                                    <p:animScale>
                                      <p:cBhvr>
                                        <p:cTn id="112" dur="500" fill="hold"/>
                                        <p:tgtEl>
                                          <p:spTgt spid="144404"/>
                                        </p:tgtEl>
                                      </p:cBhvr>
                                      <p:by x="150000" y="150000"/>
                                    </p:animScale>
                                  </p:childTnLst>
                                </p:cTn>
                              </p:par>
                              <p:par>
                                <p:cTn id="113" presetID="30" presetClass="emph" presetSubtype="0" repeatCount="indefinite" fill="hold" grpId="1" nodeType="withEffect">
                                  <p:stCondLst>
                                    <p:cond delay="0"/>
                                  </p:stCondLst>
                                  <p:childTnLst>
                                    <p:animClr clrSpc="hsl" dir="cw">
                                      <p:cBhvr override="childStyle">
                                        <p:cTn id="114" dur="500" fill="hold"/>
                                        <p:tgtEl>
                                          <p:spTgt spid="144404"/>
                                        </p:tgtEl>
                                        <p:attrNameLst>
                                          <p:attrName>style.color</p:attrName>
                                        </p:attrNameLst>
                                      </p:cBhvr>
                                      <p:by>
                                        <p:hsl h="0" s="12549" l="25098"/>
                                      </p:by>
                                    </p:animClr>
                                    <p:animClr clrSpc="hsl" dir="cw">
                                      <p:cBhvr>
                                        <p:cTn id="115" dur="500" fill="hold"/>
                                        <p:tgtEl>
                                          <p:spTgt spid="144404"/>
                                        </p:tgtEl>
                                        <p:attrNameLst>
                                          <p:attrName>fillcolor</p:attrName>
                                        </p:attrNameLst>
                                      </p:cBhvr>
                                      <p:by>
                                        <p:hsl h="0" s="12549" l="25098"/>
                                      </p:by>
                                    </p:animClr>
                                    <p:animClr clrSpc="hsl" dir="cw">
                                      <p:cBhvr>
                                        <p:cTn id="116" dur="500" fill="hold"/>
                                        <p:tgtEl>
                                          <p:spTgt spid="144404"/>
                                        </p:tgtEl>
                                        <p:attrNameLst>
                                          <p:attrName>stroke.color</p:attrName>
                                        </p:attrNameLst>
                                      </p:cBhvr>
                                      <p:by>
                                        <p:hsl h="0" s="12549" l="25098"/>
                                      </p:by>
                                    </p:animClr>
                                    <p:set>
                                      <p:cBhvr>
                                        <p:cTn id="117" dur="500" fill="hold"/>
                                        <p:tgtEl>
                                          <p:spTgt spid="144404"/>
                                        </p:tgtEl>
                                        <p:attrNameLst>
                                          <p:attrName>fill.type</p:attrName>
                                        </p:attrNameLst>
                                      </p:cBhvr>
                                      <p:to>
                                        <p:strVal val="solid"/>
                                      </p:to>
                                    </p:set>
                                  </p:childTnLst>
                                </p:cTn>
                              </p:par>
                              <p:par>
                                <p:cTn id="118" presetID="26" presetClass="emph" presetSubtype="0" repeatCount="indefinite" fill="hold" grpId="2" nodeType="withEffect">
                                  <p:stCondLst>
                                    <p:cond delay="0"/>
                                  </p:stCondLst>
                                  <p:childTnLst>
                                    <p:animEffect transition="out" filter="fade">
                                      <p:cBhvr>
                                        <p:cTn id="119" dur="500" tmFilter="0, 0; .2, .5; .8, .5; 1, 0"/>
                                        <p:tgtEl>
                                          <p:spTgt spid="144404"/>
                                        </p:tgtEl>
                                      </p:cBhvr>
                                    </p:animEffect>
                                    <p:animScale>
                                      <p:cBhvr>
                                        <p:cTn id="120" dur="250" autoRev="1" fill="hold"/>
                                        <p:tgtEl>
                                          <p:spTgt spid="144404"/>
                                        </p:tgtEl>
                                      </p:cBhvr>
                                      <p:by x="105000" y="105000"/>
                                    </p:animScale>
                                  </p:childTnLst>
                                </p:cTn>
                              </p:par>
                              <p:par>
                                <p:cTn id="121" presetID="6" presetClass="emph" presetSubtype="0" repeatCount="indefinite" accel="50000" decel="50000" autoRev="1" fill="hold" grpId="0" nodeType="withEffect">
                                  <p:stCondLst>
                                    <p:cond delay="0"/>
                                  </p:stCondLst>
                                  <p:childTnLst>
                                    <p:animScale>
                                      <p:cBhvr>
                                        <p:cTn id="122" dur="3000" fill="hold"/>
                                        <p:tgtEl>
                                          <p:spTgt spid="144405"/>
                                        </p:tgtEl>
                                      </p:cBhvr>
                                      <p:by x="150000" y="150000"/>
                                    </p:animScale>
                                  </p:childTnLst>
                                </p:cTn>
                              </p:par>
                              <p:par>
                                <p:cTn id="123" presetID="30" presetClass="emph" presetSubtype="0" repeatCount="indefinite" fill="hold" grpId="1" nodeType="withEffect">
                                  <p:stCondLst>
                                    <p:cond delay="0"/>
                                  </p:stCondLst>
                                  <p:childTnLst>
                                    <p:animClr clrSpc="hsl" dir="cw">
                                      <p:cBhvr override="childStyle">
                                        <p:cTn id="124" dur="3000" fill="hold"/>
                                        <p:tgtEl>
                                          <p:spTgt spid="144405"/>
                                        </p:tgtEl>
                                        <p:attrNameLst>
                                          <p:attrName>style.color</p:attrName>
                                        </p:attrNameLst>
                                      </p:cBhvr>
                                      <p:by>
                                        <p:hsl h="0" s="12549" l="25098"/>
                                      </p:by>
                                    </p:animClr>
                                    <p:animClr clrSpc="hsl" dir="cw">
                                      <p:cBhvr>
                                        <p:cTn id="125" dur="3000" fill="hold"/>
                                        <p:tgtEl>
                                          <p:spTgt spid="144405"/>
                                        </p:tgtEl>
                                        <p:attrNameLst>
                                          <p:attrName>fillcolor</p:attrName>
                                        </p:attrNameLst>
                                      </p:cBhvr>
                                      <p:by>
                                        <p:hsl h="0" s="12549" l="25098"/>
                                      </p:by>
                                    </p:animClr>
                                    <p:animClr clrSpc="hsl" dir="cw">
                                      <p:cBhvr>
                                        <p:cTn id="126" dur="3000" fill="hold"/>
                                        <p:tgtEl>
                                          <p:spTgt spid="144405"/>
                                        </p:tgtEl>
                                        <p:attrNameLst>
                                          <p:attrName>stroke.color</p:attrName>
                                        </p:attrNameLst>
                                      </p:cBhvr>
                                      <p:by>
                                        <p:hsl h="0" s="12549" l="25098"/>
                                      </p:by>
                                    </p:animClr>
                                    <p:set>
                                      <p:cBhvr>
                                        <p:cTn id="127" dur="3000" fill="hold"/>
                                        <p:tgtEl>
                                          <p:spTgt spid="144405"/>
                                        </p:tgtEl>
                                        <p:attrNameLst>
                                          <p:attrName>fill.type</p:attrName>
                                        </p:attrNameLst>
                                      </p:cBhvr>
                                      <p:to>
                                        <p:strVal val="solid"/>
                                      </p:to>
                                    </p:set>
                                  </p:childTnLst>
                                </p:cTn>
                              </p:par>
                              <p:par>
                                <p:cTn id="128" presetID="26" presetClass="emph" presetSubtype="0" repeatCount="indefinite" fill="hold" grpId="2" nodeType="withEffect">
                                  <p:stCondLst>
                                    <p:cond delay="0"/>
                                  </p:stCondLst>
                                  <p:childTnLst>
                                    <p:animEffect transition="out" filter="fade">
                                      <p:cBhvr>
                                        <p:cTn id="129" dur="3000" tmFilter="0, 0; .2, .5; .8, .5; 1, 0"/>
                                        <p:tgtEl>
                                          <p:spTgt spid="144405"/>
                                        </p:tgtEl>
                                      </p:cBhvr>
                                    </p:animEffect>
                                    <p:animScale>
                                      <p:cBhvr>
                                        <p:cTn id="130" dur="1500" autoRev="1" fill="hold"/>
                                        <p:tgtEl>
                                          <p:spTgt spid="144405"/>
                                        </p:tgtEl>
                                      </p:cBhvr>
                                      <p:by x="105000" y="105000"/>
                                    </p:animScale>
                                  </p:childTnLst>
                                </p:cTn>
                              </p:par>
                              <p:par>
                                <p:cTn id="131" presetID="23" presetClass="emph" presetSubtype="0" repeatCount="indefinite" fill="hold" grpId="0" nodeType="withEffect">
                                  <p:stCondLst>
                                    <p:cond delay="0"/>
                                  </p:stCondLst>
                                  <p:childTnLst>
                                    <p:animClr clrSpc="hsl" dir="cw">
                                      <p:cBhvr override="childStyle">
                                        <p:cTn id="132" dur="500" fill="hold"/>
                                        <p:tgtEl>
                                          <p:spTgt spid="144406"/>
                                        </p:tgtEl>
                                        <p:attrNameLst>
                                          <p:attrName>style.color</p:attrName>
                                        </p:attrNameLst>
                                      </p:cBhvr>
                                      <p:by>
                                        <p:hsl h="10842353" s="0" l="0"/>
                                      </p:by>
                                    </p:animClr>
                                    <p:animClr clrSpc="hsl" dir="cw">
                                      <p:cBhvr>
                                        <p:cTn id="133" dur="500" fill="hold"/>
                                        <p:tgtEl>
                                          <p:spTgt spid="144406"/>
                                        </p:tgtEl>
                                        <p:attrNameLst>
                                          <p:attrName>fillcolor</p:attrName>
                                        </p:attrNameLst>
                                      </p:cBhvr>
                                      <p:by>
                                        <p:hsl h="10842353" s="0" l="0"/>
                                      </p:by>
                                    </p:animClr>
                                    <p:animClr clrSpc="hsl" dir="cw">
                                      <p:cBhvr>
                                        <p:cTn id="134" dur="500" fill="hold"/>
                                        <p:tgtEl>
                                          <p:spTgt spid="144406"/>
                                        </p:tgtEl>
                                        <p:attrNameLst>
                                          <p:attrName>stroke.color</p:attrName>
                                        </p:attrNameLst>
                                      </p:cBhvr>
                                      <p:by>
                                        <p:hsl h="10842353" s="0" l="0"/>
                                      </p:by>
                                    </p:animClr>
                                    <p:set>
                                      <p:cBhvr>
                                        <p:cTn id="135" dur="500" fill="hold"/>
                                        <p:tgtEl>
                                          <p:spTgt spid="144406"/>
                                        </p:tgtEl>
                                        <p:attrNameLst>
                                          <p:attrName>fill.type</p:attrName>
                                        </p:attrNameLst>
                                      </p:cBhvr>
                                      <p:to>
                                        <p:strVal val="solid"/>
                                      </p:to>
                                    </p:set>
                                  </p:childTnLst>
                                </p:cTn>
                              </p:par>
                              <p:par>
                                <p:cTn id="136" presetID="23" presetClass="emph" presetSubtype="0" repeatCount="indefinite" fill="hold" grpId="0" nodeType="withEffect">
                                  <p:stCondLst>
                                    <p:cond delay="0"/>
                                  </p:stCondLst>
                                  <p:childTnLst>
                                    <p:animClr clrSpc="hsl" dir="cw">
                                      <p:cBhvr override="childStyle">
                                        <p:cTn id="137" dur="500" fill="hold"/>
                                        <p:tgtEl>
                                          <p:spTgt spid="144407"/>
                                        </p:tgtEl>
                                        <p:attrNameLst>
                                          <p:attrName>style.color</p:attrName>
                                        </p:attrNameLst>
                                      </p:cBhvr>
                                      <p:by>
                                        <p:hsl h="10842353" s="0" l="0"/>
                                      </p:by>
                                    </p:animClr>
                                    <p:animClr clrSpc="hsl" dir="cw">
                                      <p:cBhvr>
                                        <p:cTn id="138" dur="500" fill="hold"/>
                                        <p:tgtEl>
                                          <p:spTgt spid="144407"/>
                                        </p:tgtEl>
                                        <p:attrNameLst>
                                          <p:attrName>fillcolor</p:attrName>
                                        </p:attrNameLst>
                                      </p:cBhvr>
                                      <p:by>
                                        <p:hsl h="10842353" s="0" l="0"/>
                                      </p:by>
                                    </p:animClr>
                                    <p:animClr clrSpc="hsl" dir="cw">
                                      <p:cBhvr>
                                        <p:cTn id="139" dur="500" fill="hold"/>
                                        <p:tgtEl>
                                          <p:spTgt spid="144407"/>
                                        </p:tgtEl>
                                        <p:attrNameLst>
                                          <p:attrName>stroke.color</p:attrName>
                                        </p:attrNameLst>
                                      </p:cBhvr>
                                      <p:by>
                                        <p:hsl h="10842353" s="0" l="0"/>
                                      </p:by>
                                    </p:animClr>
                                    <p:set>
                                      <p:cBhvr>
                                        <p:cTn id="140" dur="500" fill="hold"/>
                                        <p:tgtEl>
                                          <p:spTgt spid="144407"/>
                                        </p:tgtEl>
                                        <p:attrNameLst>
                                          <p:attrName>fill.type</p:attrName>
                                        </p:attrNameLst>
                                      </p:cBhvr>
                                      <p:to>
                                        <p:strVal val="solid"/>
                                      </p:to>
                                    </p:set>
                                  </p:childTnLst>
                                </p:cTn>
                              </p:par>
                              <p:par>
                                <p:cTn id="141" presetID="6" presetClass="emph" presetSubtype="0" repeatCount="indefinite" accel="50000" decel="50000" autoRev="1" fill="hold" grpId="0" nodeType="withEffect">
                                  <p:stCondLst>
                                    <p:cond delay="0"/>
                                  </p:stCondLst>
                                  <p:childTnLst>
                                    <p:animScale>
                                      <p:cBhvr>
                                        <p:cTn id="142" dur="500" fill="hold"/>
                                        <p:tgtEl>
                                          <p:spTgt spid="144408"/>
                                        </p:tgtEl>
                                      </p:cBhvr>
                                      <p:by x="150000" y="150000"/>
                                    </p:animScale>
                                  </p:childTnLst>
                                </p:cTn>
                              </p:par>
                              <p:par>
                                <p:cTn id="143" presetID="30" presetClass="emph" presetSubtype="0" repeatCount="indefinite" fill="hold" grpId="1" nodeType="withEffect">
                                  <p:stCondLst>
                                    <p:cond delay="0"/>
                                  </p:stCondLst>
                                  <p:childTnLst>
                                    <p:animClr clrSpc="hsl" dir="cw">
                                      <p:cBhvr override="childStyle">
                                        <p:cTn id="144" dur="500" fill="hold"/>
                                        <p:tgtEl>
                                          <p:spTgt spid="144408"/>
                                        </p:tgtEl>
                                        <p:attrNameLst>
                                          <p:attrName>style.color</p:attrName>
                                        </p:attrNameLst>
                                      </p:cBhvr>
                                      <p:by>
                                        <p:hsl h="0" s="12549" l="25098"/>
                                      </p:by>
                                    </p:animClr>
                                    <p:animClr clrSpc="hsl" dir="cw">
                                      <p:cBhvr>
                                        <p:cTn id="145" dur="500" fill="hold"/>
                                        <p:tgtEl>
                                          <p:spTgt spid="144408"/>
                                        </p:tgtEl>
                                        <p:attrNameLst>
                                          <p:attrName>fillcolor</p:attrName>
                                        </p:attrNameLst>
                                      </p:cBhvr>
                                      <p:by>
                                        <p:hsl h="0" s="12549" l="25098"/>
                                      </p:by>
                                    </p:animClr>
                                    <p:animClr clrSpc="hsl" dir="cw">
                                      <p:cBhvr>
                                        <p:cTn id="146" dur="500" fill="hold"/>
                                        <p:tgtEl>
                                          <p:spTgt spid="144408"/>
                                        </p:tgtEl>
                                        <p:attrNameLst>
                                          <p:attrName>stroke.color</p:attrName>
                                        </p:attrNameLst>
                                      </p:cBhvr>
                                      <p:by>
                                        <p:hsl h="0" s="12549" l="25098"/>
                                      </p:by>
                                    </p:animClr>
                                    <p:set>
                                      <p:cBhvr>
                                        <p:cTn id="147" dur="500" fill="hold"/>
                                        <p:tgtEl>
                                          <p:spTgt spid="144408"/>
                                        </p:tgtEl>
                                        <p:attrNameLst>
                                          <p:attrName>fill.type</p:attrName>
                                        </p:attrNameLst>
                                      </p:cBhvr>
                                      <p:to>
                                        <p:strVal val="solid"/>
                                      </p:to>
                                    </p:set>
                                  </p:childTnLst>
                                </p:cTn>
                              </p:par>
                              <p:par>
                                <p:cTn id="148" presetID="6" presetClass="emph" presetSubtype="0" repeatCount="indefinite" accel="50000" decel="50000" autoRev="1" fill="hold" grpId="0" nodeType="withEffect">
                                  <p:stCondLst>
                                    <p:cond delay="0"/>
                                  </p:stCondLst>
                                  <p:childTnLst>
                                    <p:animScale>
                                      <p:cBhvr>
                                        <p:cTn id="149" dur="500" fill="hold"/>
                                        <p:tgtEl>
                                          <p:spTgt spid="144409"/>
                                        </p:tgtEl>
                                      </p:cBhvr>
                                      <p:by x="150000" y="150000"/>
                                    </p:animScale>
                                  </p:childTnLst>
                                </p:cTn>
                              </p:par>
                              <p:par>
                                <p:cTn id="150" presetID="30" presetClass="emph" presetSubtype="0" repeatCount="indefinite" fill="hold" grpId="1" nodeType="withEffect">
                                  <p:stCondLst>
                                    <p:cond delay="0"/>
                                  </p:stCondLst>
                                  <p:childTnLst>
                                    <p:animClr clrSpc="hsl" dir="cw">
                                      <p:cBhvr override="childStyle">
                                        <p:cTn id="151" dur="500" fill="hold"/>
                                        <p:tgtEl>
                                          <p:spTgt spid="144409"/>
                                        </p:tgtEl>
                                        <p:attrNameLst>
                                          <p:attrName>style.color</p:attrName>
                                        </p:attrNameLst>
                                      </p:cBhvr>
                                      <p:by>
                                        <p:hsl h="0" s="12549" l="25098"/>
                                      </p:by>
                                    </p:animClr>
                                    <p:animClr clrSpc="hsl" dir="cw">
                                      <p:cBhvr>
                                        <p:cTn id="152" dur="500" fill="hold"/>
                                        <p:tgtEl>
                                          <p:spTgt spid="144409"/>
                                        </p:tgtEl>
                                        <p:attrNameLst>
                                          <p:attrName>fillcolor</p:attrName>
                                        </p:attrNameLst>
                                      </p:cBhvr>
                                      <p:by>
                                        <p:hsl h="0" s="12549" l="25098"/>
                                      </p:by>
                                    </p:animClr>
                                    <p:animClr clrSpc="hsl" dir="cw">
                                      <p:cBhvr>
                                        <p:cTn id="153" dur="500" fill="hold"/>
                                        <p:tgtEl>
                                          <p:spTgt spid="144409"/>
                                        </p:tgtEl>
                                        <p:attrNameLst>
                                          <p:attrName>stroke.color</p:attrName>
                                        </p:attrNameLst>
                                      </p:cBhvr>
                                      <p:by>
                                        <p:hsl h="0" s="12549" l="25098"/>
                                      </p:by>
                                    </p:animClr>
                                    <p:set>
                                      <p:cBhvr>
                                        <p:cTn id="154" dur="500" fill="hold"/>
                                        <p:tgtEl>
                                          <p:spTgt spid="144409"/>
                                        </p:tgtEl>
                                        <p:attrNameLst>
                                          <p:attrName>fill.type</p:attrName>
                                        </p:attrNameLst>
                                      </p:cBhvr>
                                      <p:to>
                                        <p:strVal val="solid"/>
                                      </p:to>
                                    </p:set>
                                  </p:childTnLst>
                                </p:cTn>
                              </p:par>
                              <p:par>
                                <p:cTn id="155" presetID="6" presetClass="emph" presetSubtype="0" repeatCount="indefinite" accel="50000" decel="50000" autoRev="1" fill="hold" grpId="0" nodeType="withEffect">
                                  <p:stCondLst>
                                    <p:cond delay="0"/>
                                  </p:stCondLst>
                                  <p:childTnLst>
                                    <p:animScale>
                                      <p:cBhvr>
                                        <p:cTn id="156" dur="500" fill="hold"/>
                                        <p:tgtEl>
                                          <p:spTgt spid="144410"/>
                                        </p:tgtEl>
                                      </p:cBhvr>
                                      <p:by x="150000" y="150000"/>
                                    </p:animScale>
                                  </p:childTnLst>
                                </p:cTn>
                              </p:par>
                              <p:par>
                                <p:cTn id="157" presetID="30" presetClass="emph" presetSubtype="0" repeatCount="indefinite" fill="hold" grpId="1" nodeType="withEffect">
                                  <p:stCondLst>
                                    <p:cond delay="0"/>
                                  </p:stCondLst>
                                  <p:childTnLst>
                                    <p:animClr clrSpc="hsl" dir="cw">
                                      <p:cBhvr override="childStyle">
                                        <p:cTn id="158" dur="500" fill="hold"/>
                                        <p:tgtEl>
                                          <p:spTgt spid="144410"/>
                                        </p:tgtEl>
                                        <p:attrNameLst>
                                          <p:attrName>style.color</p:attrName>
                                        </p:attrNameLst>
                                      </p:cBhvr>
                                      <p:by>
                                        <p:hsl h="0" s="12549" l="25098"/>
                                      </p:by>
                                    </p:animClr>
                                    <p:animClr clrSpc="hsl" dir="cw">
                                      <p:cBhvr>
                                        <p:cTn id="159" dur="500" fill="hold"/>
                                        <p:tgtEl>
                                          <p:spTgt spid="144410"/>
                                        </p:tgtEl>
                                        <p:attrNameLst>
                                          <p:attrName>fillcolor</p:attrName>
                                        </p:attrNameLst>
                                      </p:cBhvr>
                                      <p:by>
                                        <p:hsl h="0" s="12549" l="25098"/>
                                      </p:by>
                                    </p:animClr>
                                    <p:animClr clrSpc="hsl" dir="cw">
                                      <p:cBhvr>
                                        <p:cTn id="160" dur="500" fill="hold"/>
                                        <p:tgtEl>
                                          <p:spTgt spid="144410"/>
                                        </p:tgtEl>
                                        <p:attrNameLst>
                                          <p:attrName>stroke.color</p:attrName>
                                        </p:attrNameLst>
                                      </p:cBhvr>
                                      <p:by>
                                        <p:hsl h="0" s="12549" l="25098"/>
                                      </p:by>
                                    </p:animClr>
                                    <p:set>
                                      <p:cBhvr>
                                        <p:cTn id="161" dur="500" fill="hold"/>
                                        <p:tgtEl>
                                          <p:spTgt spid="144410"/>
                                        </p:tgtEl>
                                        <p:attrNameLst>
                                          <p:attrName>fill.type</p:attrName>
                                        </p:attrNameLst>
                                      </p:cBhvr>
                                      <p:to>
                                        <p:strVal val="solid"/>
                                      </p:to>
                                    </p:set>
                                  </p:childTnLst>
                                </p:cTn>
                              </p:par>
                              <p:par>
                                <p:cTn id="162" presetID="23" presetClass="emph" presetSubtype="0" repeatCount="indefinite" fill="hold" grpId="0" nodeType="withEffect">
                                  <p:stCondLst>
                                    <p:cond delay="0"/>
                                  </p:stCondLst>
                                  <p:childTnLst>
                                    <p:animClr clrSpc="hsl" dir="cw">
                                      <p:cBhvr override="childStyle">
                                        <p:cTn id="163" dur="500" fill="hold"/>
                                        <p:tgtEl>
                                          <p:spTgt spid="144411"/>
                                        </p:tgtEl>
                                        <p:attrNameLst>
                                          <p:attrName>style.color</p:attrName>
                                        </p:attrNameLst>
                                      </p:cBhvr>
                                      <p:by>
                                        <p:hsl h="10842353" s="0" l="0"/>
                                      </p:by>
                                    </p:animClr>
                                    <p:animClr clrSpc="hsl" dir="cw">
                                      <p:cBhvr>
                                        <p:cTn id="164" dur="500" fill="hold"/>
                                        <p:tgtEl>
                                          <p:spTgt spid="144411"/>
                                        </p:tgtEl>
                                        <p:attrNameLst>
                                          <p:attrName>fillcolor</p:attrName>
                                        </p:attrNameLst>
                                      </p:cBhvr>
                                      <p:by>
                                        <p:hsl h="10842353" s="0" l="0"/>
                                      </p:by>
                                    </p:animClr>
                                    <p:animClr clrSpc="hsl" dir="cw">
                                      <p:cBhvr>
                                        <p:cTn id="165" dur="500" fill="hold"/>
                                        <p:tgtEl>
                                          <p:spTgt spid="144411"/>
                                        </p:tgtEl>
                                        <p:attrNameLst>
                                          <p:attrName>stroke.color</p:attrName>
                                        </p:attrNameLst>
                                      </p:cBhvr>
                                      <p:by>
                                        <p:hsl h="10842353" s="0" l="0"/>
                                      </p:by>
                                    </p:animClr>
                                    <p:set>
                                      <p:cBhvr>
                                        <p:cTn id="166" dur="500" fill="hold"/>
                                        <p:tgtEl>
                                          <p:spTgt spid="144411"/>
                                        </p:tgtEl>
                                        <p:attrNameLst>
                                          <p:attrName>fill.type</p:attrName>
                                        </p:attrNameLst>
                                      </p:cBhvr>
                                      <p:to>
                                        <p:strVal val="solid"/>
                                      </p:to>
                                    </p:set>
                                  </p:childTnLst>
                                </p:cTn>
                              </p:par>
                              <p:par>
                                <p:cTn id="167" presetID="23" presetClass="emph" presetSubtype="0" repeatCount="indefinite" fill="hold" grpId="0" nodeType="withEffect">
                                  <p:stCondLst>
                                    <p:cond delay="0"/>
                                  </p:stCondLst>
                                  <p:childTnLst>
                                    <p:animClr clrSpc="hsl" dir="cw">
                                      <p:cBhvr override="childStyle">
                                        <p:cTn id="168" dur="500" fill="hold"/>
                                        <p:tgtEl>
                                          <p:spTgt spid="144412"/>
                                        </p:tgtEl>
                                        <p:attrNameLst>
                                          <p:attrName>style.color</p:attrName>
                                        </p:attrNameLst>
                                      </p:cBhvr>
                                      <p:by>
                                        <p:hsl h="10842353" s="0" l="0"/>
                                      </p:by>
                                    </p:animClr>
                                    <p:animClr clrSpc="hsl" dir="cw">
                                      <p:cBhvr>
                                        <p:cTn id="169" dur="500" fill="hold"/>
                                        <p:tgtEl>
                                          <p:spTgt spid="144412"/>
                                        </p:tgtEl>
                                        <p:attrNameLst>
                                          <p:attrName>fillcolor</p:attrName>
                                        </p:attrNameLst>
                                      </p:cBhvr>
                                      <p:by>
                                        <p:hsl h="10842353" s="0" l="0"/>
                                      </p:by>
                                    </p:animClr>
                                    <p:animClr clrSpc="hsl" dir="cw">
                                      <p:cBhvr>
                                        <p:cTn id="170" dur="500" fill="hold"/>
                                        <p:tgtEl>
                                          <p:spTgt spid="144412"/>
                                        </p:tgtEl>
                                        <p:attrNameLst>
                                          <p:attrName>stroke.color</p:attrName>
                                        </p:attrNameLst>
                                      </p:cBhvr>
                                      <p:by>
                                        <p:hsl h="10842353" s="0" l="0"/>
                                      </p:by>
                                    </p:animClr>
                                    <p:set>
                                      <p:cBhvr>
                                        <p:cTn id="171" dur="500" fill="hold"/>
                                        <p:tgtEl>
                                          <p:spTgt spid="144412"/>
                                        </p:tgtEl>
                                        <p:attrNameLst>
                                          <p:attrName>fill.type</p:attrName>
                                        </p:attrNameLst>
                                      </p:cBhvr>
                                      <p:to>
                                        <p:strVal val="solid"/>
                                      </p:to>
                                    </p:set>
                                  </p:childTnLst>
                                </p:cTn>
                              </p:par>
                              <p:par>
                                <p:cTn id="172" presetID="23" presetClass="emph" presetSubtype="0" repeatCount="indefinite" fill="hold" grpId="0" nodeType="withEffect">
                                  <p:stCondLst>
                                    <p:cond delay="0"/>
                                  </p:stCondLst>
                                  <p:childTnLst>
                                    <p:animClr clrSpc="hsl" dir="cw">
                                      <p:cBhvr override="childStyle">
                                        <p:cTn id="173" dur="500" fill="hold"/>
                                        <p:tgtEl>
                                          <p:spTgt spid="144413"/>
                                        </p:tgtEl>
                                        <p:attrNameLst>
                                          <p:attrName>style.color</p:attrName>
                                        </p:attrNameLst>
                                      </p:cBhvr>
                                      <p:by>
                                        <p:hsl h="10842353" s="0" l="0"/>
                                      </p:by>
                                    </p:animClr>
                                    <p:animClr clrSpc="hsl" dir="cw">
                                      <p:cBhvr>
                                        <p:cTn id="174" dur="500" fill="hold"/>
                                        <p:tgtEl>
                                          <p:spTgt spid="144413"/>
                                        </p:tgtEl>
                                        <p:attrNameLst>
                                          <p:attrName>fillcolor</p:attrName>
                                        </p:attrNameLst>
                                      </p:cBhvr>
                                      <p:by>
                                        <p:hsl h="10842353" s="0" l="0"/>
                                      </p:by>
                                    </p:animClr>
                                    <p:animClr clrSpc="hsl" dir="cw">
                                      <p:cBhvr>
                                        <p:cTn id="175" dur="500" fill="hold"/>
                                        <p:tgtEl>
                                          <p:spTgt spid="144413"/>
                                        </p:tgtEl>
                                        <p:attrNameLst>
                                          <p:attrName>stroke.color</p:attrName>
                                        </p:attrNameLst>
                                      </p:cBhvr>
                                      <p:by>
                                        <p:hsl h="10842353" s="0" l="0"/>
                                      </p:by>
                                    </p:animClr>
                                    <p:set>
                                      <p:cBhvr>
                                        <p:cTn id="176" dur="500" fill="hold"/>
                                        <p:tgtEl>
                                          <p:spTgt spid="144413"/>
                                        </p:tgtEl>
                                        <p:attrNameLst>
                                          <p:attrName>fill.type</p:attrName>
                                        </p:attrNameLst>
                                      </p:cBhvr>
                                      <p:to>
                                        <p:strVal val="solid"/>
                                      </p:to>
                                    </p:set>
                                  </p:childTnLst>
                                </p:cTn>
                              </p:par>
                              <p:par>
                                <p:cTn id="177" presetID="23" presetClass="emph" presetSubtype="0" repeatCount="indefinite" fill="hold" grpId="0" nodeType="withEffect">
                                  <p:stCondLst>
                                    <p:cond delay="0"/>
                                  </p:stCondLst>
                                  <p:childTnLst>
                                    <p:animClr clrSpc="hsl" dir="cw">
                                      <p:cBhvr override="childStyle">
                                        <p:cTn id="178" dur="500" fill="hold"/>
                                        <p:tgtEl>
                                          <p:spTgt spid="144414"/>
                                        </p:tgtEl>
                                        <p:attrNameLst>
                                          <p:attrName>style.color</p:attrName>
                                        </p:attrNameLst>
                                      </p:cBhvr>
                                      <p:by>
                                        <p:hsl h="10842353" s="0" l="0"/>
                                      </p:by>
                                    </p:animClr>
                                    <p:animClr clrSpc="hsl" dir="cw">
                                      <p:cBhvr>
                                        <p:cTn id="179" dur="500" fill="hold"/>
                                        <p:tgtEl>
                                          <p:spTgt spid="144414"/>
                                        </p:tgtEl>
                                        <p:attrNameLst>
                                          <p:attrName>fillcolor</p:attrName>
                                        </p:attrNameLst>
                                      </p:cBhvr>
                                      <p:by>
                                        <p:hsl h="10842353" s="0" l="0"/>
                                      </p:by>
                                    </p:animClr>
                                    <p:animClr clrSpc="hsl" dir="cw">
                                      <p:cBhvr>
                                        <p:cTn id="180" dur="500" fill="hold"/>
                                        <p:tgtEl>
                                          <p:spTgt spid="144414"/>
                                        </p:tgtEl>
                                        <p:attrNameLst>
                                          <p:attrName>stroke.color</p:attrName>
                                        </p:attrNameLst>
                                      </p:cBhvr>
                                      <p:by>
                                        <p:hsl h="10842353" s="0" l="0"/>
                                      </p:by>
                                    </p:animClr>
                                    <p:set>
                                      <p:cBhvr>
                                        <p:cTn id="181" dur="500" fill="hold"/>
                                        <p:tgtEl>
                                          <p:spTgt spid="144414"/>
                                        </p:tgtEl>
                                        <p:attrNameLst>
                                          <p:attrName>fill.type</p:attrName>
                                        </p:attrNameLst>
                                      </p:cBhvr>
                                      <p:to>
                                        <p:strVal val="solid"/>
                                      </p:to>
                                    </p:set>
                                  </p:childTnLst>
                                </p:cTn>
                              </p:par>
                              <p:par>
                                <p:cTn id="182" presetID="6" presetClass="emph" presetSubtype="0" repeatCount="indefinite" accel="50000" decel="50000" autoRev="1" fill="hold" grpId="0" nodeType="withEffect">
                                  <p:stCondLst>
                                    <p:cond delay="0"/>
                                  </p:stCondLst>
                                  <p:childTnLst>
                                    <p:animScale>
                                      <p:cBhvr>
                                        <p:cTn id="183" dur="500" fill="hold"/>
                                        <p:tgtEl>
                                          <p:spTgt spid="144415"/>
                                        </p:tgtEl>
                                      </p:cBhvr>
                                      <p:by x="150000" y="150000"/>
                                    </p:animScale>
                                  </p:childTnLst>
                                </p:cTn>
                              </p:par>
                              <p:par>
                                <p:cTn id="184" presetID="30" presetClass="emph" presetSubtype="0" repeatCount="indefinite" fill="hold" grpId="1" nodeType="withEffect">
                                  <p:stCondLst>
                                    <p:cond delay="0"/>
                                  </p:stCondLst>
                                  <p:childTnLst>
                                    <p:animClr clrSpc="hsl" dir="cw">
                                      <p:cBhvr override="childStyle">
                                        <p:cTn id="185" dur="500" fill="hold"/>
                                        <p:tgtEl>
                                          <p:spTgt spid="144415"/>
                                        </p:tgtEl>
                                        <p:attrNameLst>
                                          <p:attrName>style.color</p:attrName>
                                        </p:attrNameLst>
                                      </p:cBhvr>
                                      <p:by>
                                        <p:hsl h="0" s="12549" l="25098"/>
                                      </p:by>
                                    </p:animClr>
                                    <p:animClr clrSpc="hsl" dir="cw">
                                      <p:cBhvr>
                                        <p:cTn id="186" dur="500" fill="hold"/>
                                        <p:tgtEl>
                                          <p:spTgt spid="144415"/>
                                        </p:tgtEl>
                                        <p:attrNameLst>
                                          <p:attrName>fillcolor</p:attrName>
                                        </p:attrNameLst>
                                      </p:cBhvr>
                                      <p:by>
                                        <p:hsl h="0" s="12549" l="25098"/>
                                      </p:by>
                                    </p:animClr>
                                    <p:animClr clrSpc="hsl" dir="cw">
                                      <p:cBhvr>
                                        <p:cTn id="187" dur="500" fill="hold"/>
                                        <p:tgtEl>
                                          <p:spTgt spid="144415"/>
                                        </p:tgtEl>
                                        <p:attrNameLst>
                                          <p:attrName>stroke.color</p:attrName>
                                        </p:attrNameLst>
                                      </p:cBhvr>
                                      <p:by>
                                        <p:hsl h="0" s="12549" l="25098"/>
                                      </p:by>
                                    </p:animClr>
                                    <p:set>
                                      <p:cBhvr>
                                        <p:cTn id="188" dur="500" fill="hold"/>
                                        <p:tgtEl>
                                          <p:spTgt spid="144415"/>
                                        </p:tgtEl>
                                        <p:attrNameLst>
                                          <p:attrName>fill.type</p:attrName>
                                        </p:attrNameLst>
                                      </p:cBhvr>
                                      <p:to>
                                        <p:strVal val="solid"/>
                                      </p:to>
                                    </p:set>
                                  </p:childTnLst>
                                </p:cTn>
                              </p:par>
                              <p:par>
                                <p:cTn id="189" presetID="6" presetClass="emph" presetSubtype="0" repeatCount="indefinite" accel="50000" decel="50000" autoRev="1" fill="hold" grpId="0" nodeType="withEffect">
                                  <p:stCondLst>
                                    <p:cond delay="0"/>
                                  </p:stCondLst>
                                  <p:childTnLst>
                                    <p:animScale>
                                      <p:cBhvr>
                                        <p:cTn id="190" dur="500" fill="hold"/>
                                        <p:tgtEl>
                                          <p:spTgt spid="144416"/>
                                        </p:tgtEl>
                                      </p:cBhvr>
                                      <p:by x="150000" y="150000"/>
                                    </p:animScale>
                                  </p:childTnLst>
                                </p:cTn>
                              </p:par>
                              <p:par>
                                <p:cTn id="191" presetID="30" presetClass="emph" presetSubtype="0" repeatCount="indefinite" fill="hold" grpId="1" nodeType="withEffect">
                                  <p:stCondLst>
                                    <p:cond delay="0"/>
                                  </p:stCondLst>
                                  <p:childTnLst>
                                    <p:animClr clrSpc="hsl" dir="cw">
                                      <p:cBhvr override="childStyle">
                                        <p:cTn id="192" dur="500" fill="hold"/>
                                        <p:tgtEl>
                                          <p:spTgt spid="144416"/>
                                        </p:tgtEl>
                                        <p:attrNameLst>
                                          <p:attrName>style.color</p:attrName>
                                        </p:attrNameLst>
                                      </p:cBhvr>
                                      <p:by>
                                        <p:hsl h="0" s="12549" l="25098"/>
                                      </p:by>
                                    </p:animClr>
                                    <p:animClr clrSpc="hsl" dir="cw">
                                      <p:cBhvr>
                                        <p:cTn id="193" dur="500" fill="hold"/>
                                        <p:tgtEl>
                                          <p:spTgt spid="144416"/>
                                        </p:tgtEl>
                                        <p:attrNameLst>
                                          <p:attrName>fillcolor</p:attrName>
                                        </p:attrNameLst>
                                      </p:cBhvr>
                                      <p:by>
                                        <p:hsl h="0" s="12549" l="25098"/>
                                      </p:by>
                                    </p:animClr>
                                    <p:animClr clrSpc="hsl" dir="cw">
                                      <p:cBhvr>
                                        <p:cTn id="194" dur="500" fill="hold"/>
                                        <p:tgtEl>
                                          <p:spTgt spid="144416"/>
                                        </p:tgtEl>
                                        <p:attrNameLst>
                                          <p:attrName>stroke.color</p:attrName>
                                        </p:attrNameLst>
                                      </p:cBhvr>
                                      <p:by>
                                        <p:hsl h="0" s="12549" l="25098"/>
                                      </p:by>
                                    </p:animClr>
                                    <p:set>
                                      <p:cBhvr>
                                        <p:cTn id="195" dur="500" fill="hold"/>
                                        <p:tgtEl>
                                          <p:spTgt spid="144416"/>
                                        </p:tgtEl>
                                        <p:attrNameLst>
                                          <p:attrName>fill.type</p:attrName>
                                        </p:attrNameLst>
                                      </p:cBhvr>
                                      <p:to>
                                        <p:strVal val="solid"/>
                                      </p:to>
                                    </p:set>
                                  </p:childTnLst>
                                </p:cTn>
                              </p:par>
                              <p:par>
                                <p:cTn id="196" presetID="6" presetClass="emph" presetSubtype="0" repeatCount="indefinite" accel="50000" decel="50000" autoRev="1" fill="hold" grpId="0" nodeType="withEffect">
                                  <p:stCondLst>
                                    <p:cond delay="0"/>
                                  </p:stCondLst>
                                  <p:childTnLst>
                                    <p:animScale>
                                      <p:cBhvr>
                                        <p:cTn id="197" dur="500" fill="hold"/>
                                        <p:tgtEl>
                                          <p:spTgt spid="144417"/>
                                        </p:tgtEl>
                                      </p:cBhvr>
                                      <p:by x="150000" y="150000"/>
                                    </p:animScale>
                                  </p:childTnLst>
                                </p:cTn>
                              </p:par>
                              <p:par>
                                <p:cTn id="198" presetID="30" presetClass="emph" presetSubtype="0" repeatCount="indefinite" fill="hold" grpId="1" nodeType="withEffect">
                                  <p:stCondLst>
                                    <p:cond delay="0"/>
                                  </p:stCondLst>
                                  <p:childTnLst>
                                    <p:animClr clrSpc="hsl" dir="cw">
                                      <p:cBhvr override="childStyle">
                                        <p:cTn id="199" dur="500" fill="hold"/>
                                        <p:tgtEl>
                                          <p:spTgt spid="144417"/>
                                        </p:tgtEl>
                                        <p:attrNameLst>
                                          <p:attrName>style.color</p:attrName>
                                        </p:attrNameLst>
                                      </p:cBhvr>
                                      <p:by>
                                        <p:hsl h="0" s="12549" l="25098"/>
                                      </p:by>
                                    </p:animClr>
                                    <p:animClr clrSpc="hsl" dir="cw">
                                      <p:cBhvr>
                                        <p:cTn id="200" dur="500" fill="hold"/>
                                        <p:tgtEl>
                                          <p:spTgt spid="144417"/>
                                        </p:tgtEl>
                                        <p:attrNameLst>
                                          <p:attrName>fillcolor</p:attrName>
                                        </p:attrNameLst>
                                      </p:cBhvr>
                                      <p:by>
                                        <p:hsl h="0" s="12549" l="25098"/>
                                      </p:by>
                                    </p:animClr>
                                    <p:animClr clrSpc="hsl" dir="cw">
                                      <p:cBhvr>
                                        <p:cTn id="201" dur="500" fill="hold"/>
                                        <p:tgtEl>
                                          <p:spTgt spid="144417"/>
                                        </p:tgtEl>
                                        <p:attrNameLst>
                                          <p:attrName>stroke.color</p:attrName>
                                        </p:attrNameLst>
                                      </p:cBhvr>
                                      <p:by>
                                        <p:hsl h="0" s="12549" l="25098"/>
                                      </p:by>
                                    </p:animClr>
                                    <p:set>
                                      <p:cBhvr>
                                        <p:cTn id="202" dur="500" fill="hold"/>
                                        <p:tgtEl>
                                          <p:spTgt spid="144417"/>
                                        </p:tgtEl>
                                        <p:attrNameLst>
                                          <p:attrName>fill.type</p:attrName>
                                        </p:attrNameLst>
                                      </p:cBhvr>
                                      <p:to>
                                        <p:strVal val="solid"/>
                                      </p:to>
                                    </p:set>
                                  </p:childTnLst>
                                </p:cTn>
                              </p:par>
                              <p:par>
                                <p:cTn id="203" presetID="6" presetClass="emph" presetSubtype="0" repeatCount="indefinite" accel="50000" decel="50000" autoRev="1" fill="hold" grpId="0" nodeType="withEffect">
                                  <p:stCondLst>
                                    <p:cond delay="0"/>
                                  </p:stCondLst>
                                  <p:childTnLst>
                                    <p:animScale>
                                      <p:cBhvr>
                                        <p:cTn id="204" dur="5000" fill="hold"/>
                                        <p:tgtEl>
                                          <p:spTgt spid="144418"/>
                                        </p:tgtEl>
                                      </p:cBhvr>
                                      <p:by x="150000" y="150000"/>
                                    </p:animScale>
                                  </p:childTnLst>
                                </p:cTn>
                              </p:par>
                              <p:par>
                                <p:cTn id="205" presetID="30" presetClass="emph" presetSubtype="0" repeatCount="indefinite" fill="hold" grpId="1" nodeType="withEffect">
                                  <p:stCondLst>
                                    <p:cond delay="0"/>
                                  </p:stCondLst>
                                  <p:childTnLst>
                                    <p:animClr clrSpc="hsl" dir="cw">
                                      <p:cBhvr override="childStyle">
                                        <p:cTn id="206" dur="5000" fill="hold"/>
                                        <p:tgtEl>
                                          <p:spTgt spid="144418"/>
                                        </p:tgtEl>
                                        <p:attrNameLst>
                                          <p:attrName>style.color</p:attrName>
                                        </p:attrNameLst>
                                      </p:cBhvr>
                                      <p:by>
                                        <p:hsl h="0" s="12549" l="25098"/>
                                      </p:by>
                                    </p:animClr>
                                    <p:animClr clrSpc="hsl" dir="cw">
                                      <p:cBhvr>
                                        <p:cTn id="207" dur="5000" fill="hold"/>
                                        <p:tgtEl>
                                          <p:spTgt spid="144418"/>
                                        </p:tgtEl>
                                        <p:attrNameLst>
                                          <p:attrName>fillcolor</p:attrName>
                                        </p:attrNameLst>
                                      </p:cBhvr>
                                      <p:by>
                                        <p:hsl h="0" s="12549" l="25098"/>
                                      </p:by>
                                    </p:animClr>
                                    <p:animClr clrSpc="hsl" dir="cw">
                                      <p:cBhvr>
                                        <p:cTn id="208" dur="5000" fill="hold"/>
                                        <p:tgtEl>
                                          <p:spTgt spid="144418"/>
                                        </p:tgtEl>
                                        <p:attrNameLst>
                                          <p:attrName>stroke.color</p:attrName>
                                        </p:attrNameLst>
                                      </p:cBhvr>
                                      <p:by>
                                        <p:hsl h="0" s="12549" l="25098"/>
                                      </p:by>
                                    </p:animClr>
                                    <p:set>
                                      <p:cBhvr>
                                        <p:cTn id="209" dur="5000" fill="hold"/>
                                        <p:tgtEl>
                                          <p:spTgt spid="144418"/>
                                        </p:tgtEl>
                                        <p:attrNameLst>
                                          <p:attrName>fill.type</p:attrName>
                                        </p:attrNameLst>
                                      </p:cBhvr>
                                      <p:to>
                                        <p:strVal val="solid"/>
                                      </p:to>
                                    </p:set>
                                  </p:childTnLst>
                                </p:cTn>
                              </p:par>
                              <p:par>
                                <p:cTn id="210" presetID="6" presetClass="emph" presetSubtype="0" repeatCount="indefinite" accel="50000" decel="50000" autoRev="1" fill="hold" grpId="0" nodeType="withEffect">
                                  <p:stCondLst>
                                    <p:cond delay="0"/>
                                  </p:stCondLst>
                                  <p:childTnLst>
                                    <p:animScale>
                                      <p:cBhvr>
                                        <p:cTn id="211" dur="1000" fill="hold"/>
                                        <p:tgtEl>
                                          <p:spTgt spid="144419"/>
                                        </p:tgtEl>
                                      </p:cBhvr>
                                      <p:by x="150000" y="150000"/>
                                    </p:animScale>
                                  </p:childTnLst>
                                </p:cTn>
                              </p:par>
                              <p:par>
                                <p:cTn id="212" presetID="30" presetClass="emph" presetSubtype="0" repeatCount="indefinite" fill="hold" grpId="1" nodeType="withEffect">
                                  <p:stCondLst>
                                    <p:cond delay="0"/>
                                  </p:stCondLst>
                                  <p:childTnLst>
                                    <p:animClr clrSpc="hsl" dir="cw">
                                      <p:cBhvr override="childStyle">
                                        <p:cTn id="213" dur="1000" fill="hold"/>
                                        <p:tgtEl>
                                          <p:spTgt spid="144419"/>
                                        </p:tgtEl>
                                        <p:attrNameLst>
                                          <p:attrName>style.color</p:attrName>
                                        </p:attrNameLst>
                                      </p:cBhvr>
                                      <p:by>
                                        <p:hsl h="0" s="12549" l="25098"/>
                                      </p:by>
                                    </p:animClr>
                                    <p:animClr clrSpc="hsl" dir="cw">
                                      <p:cBhvr>
                                        <p:cTn id="214" dur="1000" fill="hold"/>
                                        <p:tgtEl>
                                          <p:spTgt spid="144419"/>
                                        </p:tgtEl>
                                        <p:attrNameLst>
                                          <p:attrName>fillcolor</p:attrName>
                                        </p:attrNameLst>
                                      </p:cBhvr>
                                      <p:by>
                                        <p:hsl h="0" s="12549" l="25098"/>
                                      </p:by>
                                    </p:animClr>
                                    <p:animClr clrSpc="hsl" dir="cw">
                                      <p:cBhvr>
                                        <p:cTn id="215" dur="1000" fill="hold"/>
                                        <p:tgtEl>
                                          <p:spTgt spid="144419"/>
                                        </p:tgtEl>
                                        <p:attrNameLst>
                                          <p:attrName>stroke.color</p:attrName>
                                        </p:attrNameLst>
                                      </p:cBhvr>
                                      <p:by>
                                        <p:hsl h="0" s="12549" l="25098"/>
                                      </p:by>
                                    </p:animClr>
                                    <p:set>
                                      <p:cBhvr>
                                        <p:cTn id="216" dur="1000" fill="hold"/>
                                        <p:tgtEl>
                                          <p:spTgt spid="144419"/>
                                        </p:tgtEl>
                                        <p:attrNameLst>
                                          <p:attrName>fill.type</p:attrName>
                                        </p:attrNameLst>
                                      </p:cBhvr>
                                      <p:to>
                                        <p:strVal val="solid"/>
                                      </p:to>
                                    </p:set>
                                  </p:childTnLst>
                                </p:cTn>
                              </p:par>
                              <p:par>
                                <p:cTn id="217" presetID="26" presetClass="emph" presetSubtype="0" repeatCount="indefinite" fill="hold" grpId="2" nodeType="withEffect">
                                  <p:stCondLst>
                                    <p:cond delay="0"/>
                                  </p:stCondLst>
                                  <p:childTnLst>
                                    <p:animEffect transition="out" filter="fade">
                                      <p:cBhvr>
                                        <p:cTn id="218" dur="1000" tmFilter="0, 0; .2, .5; .8, .5; 1, 0"/>
                                        <p:tgtEl>
                                          <p:spTgt spid="144419"/>
                                        </p:tgtEl>
                                      </p:cBhvr>
                                    </p:animEffect>
                                    <p:animScale>
                                      <p:cBhvr>
                                        <p:cTn id="219" dur="500" autoRev="1" fill="hold"/>
                                        <p:tgtEl>
                                          <p:spTgt spid="144419"/>
                                        </p:tgtEl>
                                      </p:cBhvr>
                                      <p:by x="105000" y="105000"/>
                                    </p:animScale>
                                  </p:childTnLst>
                                </p:cTn>
                              </p:par>
                              <p:par>
                                <p:cTn id="220" presetID="6" presetClass="emph" presetSubtype="0" repeatCount="indefinite" accel="50000" decel="50000" autoRev="1" fill="hold" grpId="0" nodeType="withEffect">
                                  <p:stCondLst>
                                    <p:cond delay="0"/>
                                  </p:stCondLst>
                                  <p:childTnLst>
                                    <p:animScale>
                                      <p:cBhvr>
                                        <p:cTn id="221" dur="3000" fill="hold"/>
                                        <p:tgtEl>
                                          <p:spTgt spid="144420"/>
                                        </p:tgtEl>
                                      </p:cBhvr>
                                      <p:by x="150000" y="150000"/>
                                    </p:animScale>
                                  </p:childTnLst>
                                </p:cTn>
                              </p:par>
                              <p:par>
                                <p:cTn id="222" presetID="30" presetClass="emph" presetSubtype="0" repeatCount="indefinite" fill="hold" grpId="1" nodeType="withEffect">
                                  <p:stCondLst>
                                    <p:cond delay="0"/>
                                  </p:stCondLst>
                                  <p:childTnLst>
                                    <p:animClr clrSpc="hsl" dir="cw">
                                      <p:cBhvr override="childStyle">
                                        <p:cTn id="223" dur="3000" fill="hold"/>
                                        <p:tgtEl>
                                          <p:spTgt spid="144420"/>
                                        </p:tgtEl>
                                        <p:attrNameLst>
                                          <p:attrName>style.color</p:attrName>
                                        </p:attrNameLst>
                                      </p:cBhvr>
                                      <p:by>
                                        <p:hsl h="0" s="12549" l="25098"/>
                                      </p:by>
                                    </p:animClr>
                                    <p:animClr clrSpc="hsl" dir="cw">
                                      <p:cBhvr>
                                        <p:cTn id="224" dur="3000" fill="hold"/>
                                        <p:tgtEl>
                                          <p:spTgt spid="144420"/>
                                        </p:tgtEl>
                                        <p:attrNameLst>
                                          <p:attrName>fillcolor</p:attrName>
                                        </p:attrNameLst>
                                      </p:cBhvr>
                                      <p:by>
                                        <p:hsl h="0" s="12549" l="25098"/>
                                      </p:by>
                                    </p:animClr>
                                    <p:animClr clrSpc="hsl" dir="cw">
                                      <p:cBhvr>
                                        <p:cTn id="225" dur="3000" fill="hold"/>
                                        <p:tgtEl>
                                          <p:spTgt spid="144420"/>
                                        </p:tgtEl>
                                        <p:attrNameLst>
                                          <p:attrName>stroke.color</p:attrName>
                                        </p:attrNameLst>
                                      </p:cBhvr>
                                      <p:by>
                                        <p:hsl h="0" s="12549" l="25098"/>
                                      </p:by>
                                    </p:animClr>
                                    <p:set>
                                      <p:cBhvr>
                                        <p:cTn id="226" dur="3000" fill="hold"/>
                                        <p:tgtEl>
                                          <p:spTgt spid="144420"/>
                                        </p:tgtEl>
                                        <p:attrNameLst>
                                          <p:attrName>fill.type</p:attrName>
                                        </p:attrNameLst>
                                      </p:cBhvr>
                                      <p:to>
                                        <p:strVal val="solid"/>
                                      </p:to>
                                    </p:set>
                                  </p:childTnLst>
                                </p:cTn>
                              </p:par>
                              <p:par>
                                <p:cTn id="227" presetID="26" presetClass="emph" presetSubtype="0" repeatCount="indefinite" fill="hold" grpId="2" nodeType="withEffect">
                                  <p:stCondLst>
                                    <p:cond delay="0"/>
                                  </p:stCondLst>
                                  <p:childTnLst>
                                    <p:animEffect transition="out" filter="fade">
                                      <p:cBhvr>
                                        <p:cTn id="228" dur="3000" tmFilter="0, 0; .2, .5; .8, .5; 1, 0"/>
                                        <p:tgtEl>
                                          <p:spTgt spid="144420"/>
                                        </p:tgtEl>
                                      </p:cBhvr>
                                    </p:animEffect>
                                    <p:animScale>
                                      <p:cBhvr>
                                        <p:cTn id="229" dur="1500" autoRev="1" fill="hold"/>
                                        <p:tgtEl>
                                          <p:spTgt spid="144420"/>
                                        </p:tgtEl>
                                      </p:cBhvr>
                                      <p:by x="105000" y="105000"/>
                                    </p:animScale>
                                  </p:childTnLst>
                                </p:cTn>
                              </p:par>
                              <p:par>
                                <p:cTn id="230" presetID="23" presetClass="emph" presetSubtype="0" repeatCount="indefinite" fill="hold" grpId="0" nodeType="withEffect">
                                  <p:stCondLst>
                                    <p:cond delay="0"/>
                                  </p:stCondLst>
                                  <p:childTnLst>
                                    <p:animClr clrSpc="hsl" dir="cw">
                                      <p:cBhvr override="childStyle">
                                        <p:cTn id="231" dur="500" fill="hold"/>
                                        <p:tgtEl>
                                          <p:spTgt spid="144421"/>
                                        </p:tgtEl>
                                        <p:attrNameLst>
                                          <p:attrName>style.color</p:attrName>
                                        </p:attrNameLst>
                                      </p:cBhvr>
                                      <p:by>
                                        <p:hsl h="10842353" s="0" l="0"/>
                                      </p:by>
                                    </p:animClr>
                                    <p:animClr clrSpc="hsl" dir="cw">
                                      <p:cBhvr>
                                        <p:cTn id="232" dur="500" fill="hold"/>
                                        <p:tgtEl>
                                          <p:spTgt spid="144421"/>
                                        </p:tgtEl>
                                        <p:attrNameLst>
                                          <p:attrName>fillcolor</p:attrName>
                                        </p:attrNameLst>
                                      </p:cBhvr>
                                      <p:by>
                                        <p:hsl h="10842353" s="0" l="0"/>
                                      </p:by>
                                    </p:animClr>
                                    <p:animClr clrSpc="hsl" dir="cw">
                                      <p:cBhvr>
                                        <p:cTn id="233" dur="500" fill="hold"/>
                                        <p:tgtEl>
                                          <p:spTgt spid="144421"/>
                                        </p:tgtEl>
                                        <p:attrNameLst>
                                          <p:attrName>stroke.color</p:attrName>
                                        </p:attrNameLst>
                                      </p:cBhvr>
                                      <p:by>
                                        <p:hsl h="10842353" s="0" l="0"/>
                                      </p:by>
                                    </p:animClr>
                                    <p:set>
                                      <p:cBhvr>
                                        <p:cTn id="234" dur="500" fill="hold"/>
                                        <p:tgtEl>
                                          <p:spTgt spid="144421"/>
                                        </p:tgtEl>
                                        <p:attrNameLst>
                                          <p:attrName>fill.type</p:attrName>
                                        </p:attrNameLst>
                                      </p:cBhvr>
                                      <p:to>
                                        <p:strVal val="solid"/>
                                      </p:to>
                                    </p:set>
                                  </p:childTnLst>
                                </p:cTn>
                              </p:par>
                              <p:par>
                                <p:cTn id="235" presetID="23" presetClass="emph" presetSubtype="0" repeatCount="indefinite" fill="hold" grpId="0" nodeType="withEffect">
                                  <p:stCondLst>
                                    <p:cond delay="0"/>
                                  </p:stCondLst>
                                  <p:childTnLst>
                                    <p:animClr clrSpc="hsl" dir="cw">
                                      <p:cBhvr override="childStyle">
                                        <p:cTn id="236" dur="500" fill="hold"/>
                                        <p:tgtEl>
                                          <p:spTgt spid="144422"/>
                                        </p:tgtEl>
                                        <p:attrNameLst>
                                          <p:attrName>style.color</p:attrName>
                                        </p:attrNameLst>
                                      </p:cBhvr>
                                      <p:by>
                                        <p:hsl h="10842353" s="0" l="0"/>
                                      </p:by>
                                    </p:animClr>
                                    <p:animClr clrSpc="hsl" dir="cw">
                                      <p:cBhvr>
                                        <p:cTn id="237" dur="500" fill="hold"/>
                                        <p:tgtEl>
                                          <p:spTgt spid="144422"/>
                                        </p:tgtEl>
                                        <p:attrNameLst>
                                          <p:attrName>fillcolor</p:attrName>
                                        </p:attrNameLst>
                                      </p:cBhvr>
                                      <p:by>
                                        <p:hsl h="10842353" s="0" l="0"/>
                                      </p:by>
                                    </p:animClr>
                                    <p:animClr clrSpc="hsl" dir="cw">
                                      <p:cBhvr>
                                        <p:cTn id="238" dur="500" fill="hold"/>
                                        <p:tgtEl>
                                          <p:spTgt spid="144422"/>
                                        </p:tgtEl>
                                        <p:attrNameLst>
                                          <p:attrName>stroke.color</p:attrName>
                                        </p:attrNameLst>
                                      </p:cBhvr>
                                      <p:by>
                                        <p:hsl h="10842353" s="0" l="0"/>
                                      </p:by>
                                    </p:animClr>
                                    <p:set>
                                      <p:cBhvr>
                                        <p:cTn id="239" dur="500" fill="hold"/>
                                        <p:tgtEl>
                                          <p:spTgt spid="144422"/>
                                        </p:tgtEl>
                                        <p:attrNameLst>
                                          <p:attrName>fill.type</p:attrName>
                                        </p:attrNameLst>
                                      </p:cBhvr>
                                      <p:to>
                                        <p:strVal val="solid"/>
                                      </p:to>
                                    </p:set>
                                  </p:childTnLst>
                                </p:cTn>
                              </p:par>
                              <p:par>
                                <p:cTn id="240" presetID="6" presetClass="emph" presetSubtype="0" repeatCount="indefinite" accel="50000" decel="50000" autoRev="1" fill="hold" grpId="0" nodeType="withEffect">
                                  <p:stCondLst>
                                    <p:cond delay="0"/>
                                  </p:stCondLst>
                                  <p:childTnLst>
                                    <p:animScale>
                                      <p:cBhvr>
                                        <p:cTn id="241" dur="500" fill="hold"/>
                                        <p:tgtEl>
                                          <p:spTgt spid="144423"/>
                                        </p:tgtEl>
                                      </p:cBhvr>
                                      <p:by x="150000" y="150000"/>
                                    </p:animScale>
                                  </p:childTnLst>
                                </p:cTn>
                              </p:par>
                              <p:par>
                                <p:cTn id="242" presetID="30" presetClass="emph" presetSubtype="0" repeatCount="indefinite" fill="hold" grpId="1" nodeType="withEffect">
                                  <p:stCondLst>
                                    <p:cond delay="0"/>
                                  </p:stCondLst>
                                  <p:childTnLst>
                                    <p:animClr clrSpc="hsl" dir="cw">
                                      <p:cBhvr override="childStyle">
                                        <p:cTn id="243" dur="500" fill="hold"/>
                                        <p:tgtEl>
                                          <p:spTgt spid="144423"/>
                                        </p:tgtEl>
                                        <p:attrNameLst>
                                          <p:attrName>style.color</p:attrName>
                                        </p:attrNameLst>
                                      </p:cBhvr>
                                      <p:by>
                                        <p:hsl h="0" s="12549" l="25098"/>
                                      </p:by>
                                    </p:animClr>
                                    <p:animClr clrSpc="hsl" dir="cw">
                                      <p:cBhvr>
                                        <p:cTn id="244" dur="500" fill="hold"/>
                                        <p:tgtEl>
                                          <p:spTgt spid="144423"/>
                                        </p:tgtEl>
                                        <p:attrNameLst>
                                          <p:attrName>fillcolor</p:attrName>
                                        </p:attrNameLst>
                                      </p:cBhvr>
                                      <p:by>
                                        <p:hsl h="0" s="12549" l="25098"/>
                                      </p:by>
                                    </p:animClr>
                                    <p:animClr clrSpc="hsl" dir="cw">
                                      <p:cBhvr>
                                        <p:cTn id="245" dur="500" fill="hold"/>
                                        <p:tgtEl>
                                          <p:spTgt spid="144423"/>
                                        </p:tgtEl>
                                        <p:attrNameLst>
                                          <p:attrName>stroke.color</p:attrName>
                                        </p:attrNameLst>
                                      </p:cBhvr>
                                      <p:by>
                                        <p:hsl h="0" s="12549" l="25098"/>
                                      </p:by>
                                    </p:animClr>
                                    <p:set>
                                      <p:cBhvr>
                                        <p:cTn id="246" dur="500" fill="hold"/>
                                        <p:tgtEl>
                                          <p:spTgt spid="144423"/>
                                        </p:tgtEl>
                                        <p:attrNameLst>
                                          <p:attrName>fill.type</p:attrName>
                                        </p:attrNameLst>
                                      </p:cBhvr>
                                      <p:to>
                                        <p:strVal val="solid"/>
                                      </p:to>
                                    </p:set>
                                  </p:childTnLst>
                                </p:cTn>
                              </p:par>
                              <p:par>
                                <p:cTn id="247" presetID="6" presetClass="emph" presetSubtype="0" repeatCount="indefinite" accel="50000" decel="50000" autoRev="1" fill="hold" grpId="0" nodeType="withEffect">
                                  <p:stCondLst>
                                    <p:cond delay="0"/>
                                  </p:stCondLst>
                                  <p:childTnLst>
                                    <p:animScale>
                                      <p:cBhvr>
                                        <p:cTn id="248" dur="500" fill="hold"/>
                                        <p:tgtEl>
                                          <p:spTgt spid="144424"/>
                                        </p:tgtEl>
                                      </p:cBhvr>
                                      <p:by x="150000" y="150000"/>
                                    </p:animScale>
                                  </p:childTnLst>
                                </p:cTn>
                              </p:par>
                              <p:par>
                                <p:cTn id="249" presetID="30" presetClass="emph" presetSubtype="0" repeatCount="indefinite" fill="hold" grpId="1" nodeType="withEffect">
                                  <p:stCondLst>
                                    <p:cond delay="0"/>
                                  </p:stCondLst>
                                  <p:childTnLst>
                                    <p:animClr clrSpc="hsl" dir="cw">
                                      <p:cBhvr override="childStyle">
                                        <p:cTn id="250" dur="500" fill="hold"/>
                                        <p:tgtEl>
                                          <p:spTgt spid="144424"/>
                                        </p:tgtEl>
                                        <p:attrNameLst>
                                          <p:attrName>style.color</p:attrName>
                                        </p:attrNameLst>
                                      </p:cBhvr>
                                      <p:by>
                                        <p:hsl h="0" s="12549" l="25098"/>
                                      </p:by>
                                    </p:animClr>
                                    <p:animClr clrSpc="hsl" dir="cw">
                                      <p:cBhvr>
                                        <p:cTn id="251" dur="500" fill="hold"/>
                                        <p:tgtEl>
                                          <p:spTgt spid="144424"/>
                                        </p:tgtEl>
                                        <p:attrNameLst>
                                          <p:attrName>fillcolor</p:attrName>
                                        </p:attrNameLst>
                                      </p:cBhvr>
                                      <p:by>
                                        <p:hsl h="0" s="12549" l="25098"/>
                                      </p:by>
                                    </p:animClr>
                                    <p:animClr clrSpc="hsl" dir="cw">
                                      <p:cBhvr>
                                        <p:cTn id="252" dur="500" fill="hold"/>
                                        <p:tgtEl>
                                          <p:spTgt spid="144424"/>
                                        </p:tgtEl>
                                        <p:attrNameLst>
                                          <p:attrName>stroke.color</p:attrName>
                                        </p:attrNameLst>
                                      </p:cBhvr>
                                      <p:by>
                                        <p:hsl h="0" s="12549" l="25098"/>
                                      </p:by>
                                    </p:animClr>
                                    <p:set>
                                      <p:cBhvr>
                                        <p:cTn id="253" dur="500" fill="hold"/>
                                        <p:tgtEl>
                                          <p:spTgt spid="144424"/>
                                        </p:tgtEl>
                                        <p:attrNameLst>
                                          <p:attrName>fill.type</p:attrName>
                                        </p:attrNameLst>
                                      </p:cBhvr>
                                      <p:to>
                                        <p:strVal val="solid"/>
                                      </p:to>
                                    </p:set>
                                  </p:childTnLst>
                                </p:cTn>
                              </p:par>
                              <p:par>
                                <p:cTn id="254" presetID="6" presetClass="emph" presetSubtype="0" repeatCount="indefinite" accel="50000" decel="50000" autoRev="1" fill="hold" grpId="0" nodeType="withEffect">
                                  <p:stCondLst>
                                    <p:cond delay="0"/>
                                  </p:stCondLst>
                                  <p:childTnLst>
                                    <p:animScale>
                                      <p:cBhvr>
                                        <p:cTn id="255" dur="500" fill="hold"/>
                                        <p:tgtEl>
                                          <p:spTgt spid="144425"/>
                                        </p:tgtEl>
                                      </p:cBhvr>
                                      <p:by x="150000" y="150000"/>
                                    </p:animScale>
                                  </p:childTnLst>
                                </p:cTn>
                              </p:par>
                              <p:par>
                                <p:cTn id="256" presetID="30" presetClass="emph" presetSubtype="0" repeatCount="indefinite" fill="hold" grpId="1" nodeType="withEffect">
                                  <p:stCondLst>
                                    <p:cond delay="0"/>
                                  </p:stCondLst>
                                  <p:childTnLst>
                                    <p:animClr clrSpc="hsl" dir="cw">
                                      <p:cBhvr override="childStyle">
                                        <p:cTn id="257" dur="500" fill="hold"/>
                                        <p:tgtEl>
                                          <p:spTgt spid="144425"/>
                                        </p:tgtEl>
                                        <p:attrNameLst>
                                          <p:attrName>style.color</p:attrName>
                                        </p:attrNameLst>
                                      </p:cBhvr>
                                      <p:by>
                                        <p:hsl h="0" s="12549" l="25098"/>
                                      </p:by>
                                    </p:animClr>
                                    <p:animClr clrSpc="hsl" dir="cw">
                                      <p:cBhvr>
                                        <p:cTn id="258" dur="500" fill="hold"/>
                                        <p:tgtEl>
                                          <p:spTgt spid="144425"/>
                                        </p:tgtEl>
                                        <p:attrNameLst>
                                          <p:attrName>fillcolor</p:attrName>
                                        </p:attrNameLst>
                                      </p:cBhvr>
                                      <p:by>
                                        <p:hsl h="0" s="12549" l="25098"/>
                                      </p:by>
                                    </p:animClr>
                                    <p:animClr clrSpc="hsl" dir="cw">
                                      <p:cBhvr>
                                        <p:cTn id="259" dur="500" fill="hold"/>
                                        <p:tgtEl>
                                          <p:spTgt spid="144425"/>
                                        </p:tgtEl>
                                        <p:attrNameLst>
                                          <p:attrName>stroke.color</p:attrName>
                                        </p:attrNameLst>
                                      </p:cBhvr>
                                      <p:by>
                                        <p:hsl h="0" s="12549" l="25098"/>
                                      </p:by>
                                    </p:animClr>
                                    <p:set>
                                      <p:cBhvr>
                                        <p:cTn id="260" dur="500" fill="hold"/>
                                        <p:tgtEl>
                                          <p:spTgt spid="144425"/>
                                        </p:tgtEl>
                                        <p:attrNameLst>
                                          <p:attrName>fill.type</p:attrName>
                                        </p:attrNameLst>
                                      </p:cBhvr>
                                      <p:to>
                                        <p:strVal val="solid"/>
                                      </p:to>
                                    </p:set>
                                  </p:childTnLst>
                                </p:cTn>
                              </p:par>
                              <p:par>
                                <p:cTn id="261" presetID="6" presetClass="emph" presetSubtype="0" repeatCount="indefinite" accel="50000" decel="50000" autoRev="1" fill="hold" grpId="0" nodeType="withEffect">
                                  <p:stCondLst>
                                    <p:cond delay="0"/>
                                  </p:stCondLst>
                                  <p:childTnLst>
                                    <p:animScale>
                                      <p:cBhvr>
                                        <p:cTn id="262" dur="2000" fill="hold"/>
                                        <p:tgtEl>
                                          <p:spTgt spid="144426"/>
                                        </p:tgtEl>
                                      </p:cBhvr>
                                      <p:by x="150000" y="150000"/>
                                    </p:animScale>
                                  </p:childTnLst>
                                </p:cTn>
                              </p:par>
                              <p:par>
                                <p:cTn id="263" presetID="30" presetClass="emph" presetSubtype="0" repeatCount="indefinite" fill="hold" grpId="1" nodeType="withEffect">
                                  <p:stCondLst>
                                    <p:cond delay="0"/>
                                  </p:stCondLst>
                                  <p:childTnLst>
                                    <p:animClr clrSpc="hsl" dir="cw">
                                      <p:cBhvr override="childStyle">
                                        <p:cTn id="264" dur="2000" fill="hold"/>
                                        <p:tgtEl>
                                          <p:spTgt spid="144426"/>
                                        </p:tgtEl>
                                        <p:attrNameLst>
                                          <p:attrName>style.color</p:attrName>
                                        </p:attrNameLst>
                                      </p:cBhvr>
                                      <p:by>
                                        <p:hsl h="0" s="12549" l="25098"/>
                                      </p:by>
                                    </p:animClr>
                                    <p:animClr clrSpc="hsl" dir="cw">
                                      <p:cBhvr>
                                        <p:cTn id="265" dur="2000" fill="hold"/>
                                        <p:tgtEl>
                                          <p:spTgt spid="144426"/>
                                        </p:tgtEl>
                                        <p:attrNameLst>
                                          <p:attrName>fillcolor</p:attrName>
                                        </p:attrNameLst>
                                      </p:cBhvr>
                                      <p:by>
                                        <p:hsl h="0" s="12549" l="25098"/>
                                      </p:by>
                                    </p:animClr>
                                    <p:animClr clrSpc="hsl" dir="cw">
                                      <p:cBhvr>
                                        <p:cTn id="266" dur="2000" fill="hold"/>
                                        <p:tgtEl>
                                          <p:spTgt spid="144426"/>
                                        </p:tgtEl>
                                        <p:attrNameLst>
                                          <p:attrName>stroke.color</p:attrName>
                                        </p:attrNameLst>
                                      </p:cBhvr>
                                      <p:by>
                                        <p:hsl h="0" s="12549" l="25098"/>
                                      </p:by>
                                    </p:animClr>
                                    <p:set>
                                      <p:cBhvr>
                                        <p:cTn id="267" dur="2000" fill="hold"/>
                                        <p:tgtEl>
                                          <p:spTgt spid="144426"/>
                                        </p:tgtEl>
                                        <p:attrNameLst>
                                          <p:attrName>fill.type</p:attrName>
                                        </p:attrNameLst>
                                      </p:cBhvr>
                                      <p:to>
                                        <p:strVal val="solid"/>
                                      </p:to>
                                    </p:set>
                                  </p:childTnLst>
                                </p:cTn>
                              </p:par>
                              <p:par>
                                <p:cTn id="268" presetID="6" presetClass="emph" presetSubtype="0" repeatCount="indefinite" accel="50000" decel="50000" autoRev="1" fill="hold" grpId="0" nodeType="withEffect">
                                  <p:stCondLst>
                                    <p:cond delay="0"/>
                                  </p:stCondLst>
                                  <p:childTnLst>
                                    <p:animScale>
                                      <p:cBhvr>
                                        <p:cTn id="269" dur="2000" fill="hold"/>
                                        <p:tgtEl>
                                          <p:spTgt spid="144427"/>
                                        </p:tgtEl>
                                      </p:cBhvr>
                                      <p:by x="150000" y="150000"/>
                                    </p:animScale>
                                  </p:childTnLst>
                                </p:cTn>
                              </p:par>
                              <p:par>
                                <p:cTn id="270" presetID="30" presetClass="emph" presetSubtype="0" repeatCount="indefinite" fill="hold" grpId="1" nodeType="withEffect">
                                  <p:stCondLst>
                                    <p:cond delay="0"/>
                                  </p:stCondLst>
                                  <p:childTnLst>
                                    <p:animClr clrSpc="hsl" dir="cw">
                                      <p:cBhvr override="childStyle">
                                        <p:cTn id="271" dur="2000" fill="hold"/>
                                        <p:tgtEl>
                                          <p:spTgt spid="144427"/>
                                        </p:tgtEl>
                                        <p:attrNameLst>
                                          <p:attrName>style.color</p:attrName>
                                        </p:attrNameLst>
                                      </p:cBhvr>
                                      <p:by>
                                        <p:hsl h="0" s="12549" l="25098"/>
                                      </p:by>
                                    </p:animClr>
                                    <p:animClr clrSpc="hsl" dir="cw">
                                      <p:cBhvr>
                                        <p:cTn id="272" dur="2000" fill="hold"/>
                                        <p:tgtEl>
                                          <p:spTgt spid="144427"/>
                                        </p:tgtEl>
                                        <p:attrNameLst>
                                          <p:attrName>fillcolor</p:attrName>
                                        </p:attrNameLst>
                                      </p:cBhvr>
                                      <p:by>
                                        <p:hsl h="0" s="12549" l="25098"/>
                                      </p:by>
                                    </p:animClr>
                                    <p:animClr clrSpc="hsl" dir="cw">
                                      <p:cBhvr>
                                        <p:cTn id="273" dur="2000" fill="hold"/>
                                        <p:tgtEl>
                                          <p:spTgt spid="144427"/>
                                        </p:tgtEl>
                                        <p:attrNameLst>
                                          <p:attrName>stroke.color</p:attrName>
                                        </p:attrNameLst>
                                      </p:cBhvr>
                                      <p:by>
                                        <p:hsl h="0" s="12549" l="25098"/>
                                      </p:by>
                                    </p:animClr>
                                    <p:set>
                                      <p:cBhvr>
                                        <p:cTn id="274" dur="2000" fill="hold"/>
                                        <p:tgtEl>
                                          <p:spTgt spid="144427"/>
                                        </p:tgtEl>
                                        <p:attrNameLst>
                                          <p:attrName>fill.type</p:attrName>
                                        </p:attrNameLst>
                                      </p:cBhvr>
                                      <p:to>
                                        <p:strVal val="solid"/>
                                      </p:to>
                                    </p:set>
                                  </p:childTnLst>
                                </p:cTn>
                              </p:par>
                              <p:par>
                                <p:cTn id="275" presetID="6" presetClass="emph" presetSubtype="0" repeatCount="indefinite" accel="50000" decel="50000" autoRev="1" fill="hold" grpId="0" nodeType="withEffect">
                                  <p:stCondLst>
                                    <p:cond delay="0"/>
                                  </p:stCondLst>
                                  <p:childTnLst>
                                    <p:animScale>
                                      <p:cBhvr>
                                        <p:cTn id="276" dur="500" fill="hold"/>
                                        <p:tgtEl>
                                          <p:spTgt spid="144428"/>
                                        </p:tgtEl>
                                      </p:cBhvr>
                                      <p:by x="150000" y="150000"/>
                                    </p:animScale>
                                  </p:childTnLst>
                                </p:cTn>
                              </p:par>
                              <p:par>
                                <p:cTn id="277" presetID="30" presetClass="emph" presetSubtype="0" repeatCount="indefinite" fill="hold" grpId="1" nodeType="withEffect">
                                  <p:stCondLst>
                                    <p:cond delay="0"/>
                                  </p:stCondLst>
                                  <p:childTnLst>
                                    <p:animClr clrSpc="hsl" dir="cw">
                                      <p:cBhvr override="childStyle">
                                        <p:cTn id="278" dur="500" fill="hold"/>
                                        <p:tgtEl>
                                          <p:spTgt spid="144428"/>
                                        </p:tgtEl>
                                        <p:attrNameLst>
                                          <p:attrName>style.color</p:attrName>
                                        </p:attrNameLst>
                                      </p:cBhvr>
                                      <p:by>
                                        <p:hsl h="0" s="12549" l="25098"/>
                                      </p:by>
                                    </p:animClr>
                                    <p:animClr clrSpc="hsl" dir="cw">
                                      <p:cBhvr>
                                        <p:cTn id="279" dur="500" fill="hold"/>
                                        <p:tgtEl>
                                          <p:spTgt spid="144428"/>
                                        </p:tgtEl>
                                        <p:attrNameLst>
                                          <p:attrName>fillcolor</p:attrName>
                                        </p:attrNameLst>
                                      </p:cBhvr>
                                      <p:by>
                                        <p:hsl h="0" s="12549" l="25098"/>
                                      </p:by>
                                    </p:animClr>
                                    <p:animClr clrSpc="hsl" dir="cw">
                                      <p:cBhvr>
                                        <p:cTn id="280" dur="500" fill="hold"/>
                                        <p:tgtEl>
                                          <p:spTgt spid="144428"/>
                                        </p:tgtEl>
                                        <p:attrNameLst>
                                          <p:attrName>stroke.color</p:attrName>
                                        </p:attrNameLst>
                                      </p:cBhvr>
                                      <p:by>
                                        <p:hsl h="0" s="12549" l="25098"/>
                                      </p:by>
                                    </p:animClr>
                                    <p:set>
                                      <p:cBhvr>
                                        <p:cTn id="281" dur="500" fill="hold"/>
                                        <p:tgtEl>
                                          <p:spTgt spid="144428"/>
                                        </p:tgtEl>
                                        <p:attrNameLst>
                                          <p:attrName>fill.type</p:attrName>
                                        </p:attrNameLst>
                                      </p:cBhvr>
                                      <p:to>
                                        <p:strVal val="solid"/>
                                      </p:to>
                                    </p:set>
                                  </p:childTnLst>
                                </p:cTn>
                              </p:par>
                              <p:par>
                                <p:cTn id="282" presetID="23" presetClass="emph" presetSubtype="0" repeatCount="indefinite" fill="hold" grpId="0" nodeType="withEffect">
                                  <p:stCondLst>
                                    <p:cond delay="0"/>
                                  </p:stCondLst>
                                  <p:childTnLst>
                                    <p:animClr clrSpc="hsl" dir="cw">
                                      <p:cBhvr override="childStyle">
                                        <p:cTn id="283" dur="500" fill="hold"/>
                                        <p:tgtEl>
                                          <p:spTgt spid="144429"/>
                                        </p:tgtEl>
                                        <p:attrNameLst>
                                          <p:attrName>style.color</p:attrName>
                                        </p:attrNameLst>
                                      </p:cBhvr>
                                      <p:by>
                                        <p:hsl h="10842353" s="0" l="0"/>
                                      </p:by>
                                    </p:animClr>
                                    <p:animClr clrSpc="hsl" dir="cw">
                                      <p:cBhvr>
                                        <p:cTn id="284" dur="500" fill="hold"/>
                                        <p:tgtEl>
                                          <p:spTgt spid="144429"/>
                                        </p:tgtEl>
                                        <p:attrNameLst>
                                          <p:attrName>fillcolor</p:attrName>
                                        </p:attrNameLst>
                                      </p:cBhvr>
                                      <p:by>
                                        <p:hsl h="10842353" s="0" l="0"/>
                                      </p:by>
                                    </p:animClr>
                                    <p:animClr clrSpc="hsl" dir="cw">
                                      <p:cBhvr>
                                        <p:cTn id="285" dur="500" fill="hold"/>
                                        <p:tgtEl>
                                          <p:spTgt spid="144429"/>
                                        </p:tgtEl>
                                        <p:attrNameLst>
                                          <p:attrName>stroke.color</p:attrName>
                                        </p:attrNameLst>
                                      </p:cBhvr>
                                      <p:by>
                                        <p:hsl h="10842353" s="0" l="0"/>
                                      </p:by>
                                    </p:animClr>
                                    <p:set>
                                      <p:cBhvr>
                                        <p:cTn id="286" dur="500" fill="hold"/>
                                        <p:tgtEl>
                                          <p:spTgt spid="144429"/>
                                        </p:tgtEl>
                                        <p:attrNameLst>
                                          <p:attrName>fill.type</p:attrName>
                                        </p:attrNameLst>
                                      </p:cBhvr>
                                      <p:to>
                                        <p:strVal val="solid"/>
                                      </p:to>
                                    </p:set>
                                  </p:childTnLst>
                                </p:cTn>
                              </p:par>
                              <p:par>
                                <p:cTn id="287" presetID="1" presetClass="mediacall" presetSubtype="0" fill="hold" nodeType="withEffect">
                                  <p:stCondLst>
                                    <p:cond delay="0"/>
                                  </p:stCondLst>
                                  <p:childTnLst>
                                    <p:cmd type="call" cmd="playFrom(0.0)">
                                      <p:cBhvr>
                                        <p:cTn id="288" dur="216477" fill="hold"/>
                                        <p:tgtEl>
                                          <p:spTgt spid="1444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9" fill="hold" display="0">
                  <p:stCondLst>
                    <p:cond delay="indefinite"/>
                  </p:stCondLst>
                  <p:endCondLst>
                    <p:cond evt="onNext" delay="0">
                      <p:tgtEl>
                        <p:sldTgt/>
                      </p:tgtEl>
                    </p:cond>
                    <p:cond evt="onPrev" delay="0">
                      <p:tgtEl>
                        <p:sldTgt/>
                      </p:tgtEl>
                    </p:cond>
                    <p:cond evt="onStopAudio" delay="0">
                      <p:tgtEl>
                        <p:sldTgt/>
                      </p:tgtEl>
                    </p:cond>
                  </p:endCondLst>
                </p:cTn>
                <p:tgtEl>
                  <p:spTgt spid="144445"/>
                </p:tgtEl>
              </p:cMediaNode>
            </p:audio>
          </p:childTnLst>
        </p:cTn>
      </p:par>
    </p:tnLst>
    <p:bldLst>
      <p:bldP spid="144387" grpId="0" animBg="1"/>
      <p:bldP spid="144388" grpId="0" animBg="1"/>
      <p:bldP spid="144389" grpId="0" animBg="1"/>
      <p:bldP spid="144390" grpId="0" animBg="1"/>
      <p:bldP spid="144391" grpId="0" animBg="1"/>
      <p:bldP spid="144391" grpId="1" animBg="1"/>
      <p:bldP spid="144392" grpId="0" animBg="1"/>
      <p:bldP spid="144392" grpId="1" animBg="1"/>
      <p:bldP spid="144393" grpId="0" animBg="1"/>
      <p:bldP spid="144393" grpId="1" animBg="1"/>
      <p:bldP spid="144394" grpId="0" animBg="1"/>
      <p:bldP spid="144394" grpId="1" animBg="1"/>
      <p:bldP spid="144395" grpId="0" animBg="1"/>
      <p:bldP spid="144395" grpId="1" animBg="1"/>
      <p:bldP spid="144395" grpId="2" animBg="1"/>
      <p:bldP spid="144396" grpId="0" animBg="1"/>
      <p:bldP spid="144397" grpId="0" animBg="1"/>
      <p:bldP spid="144398" grpId="0" animBg="1"/>
      <p:bldP spid="144399" grpId="0" animBg="1"/>
      <p:bldP spid="144400" grpId="0" animBg="1"/>
      <p:bldP spid="144400" grpId="1" animBg="1"/>
      <p:bldP spid="144401" grpId="0" animBg="1"/>
      <p:bldP spid="144401" grpId="1" animBg="1"/>
      <p:bldP spid="144402" grpId="0" animBg="1"/>
      <p:bldP spid="144402" grpId="1" animBg="1"/>
      <p:bldP spid="144403" grpId="0" animBg="1"/>
      <p:bldP spid="144403" grpId="1" animBg="1"/>
      <p:bldP spid="144404" grpId="0" animBg="1"/>
      <p:bldP spid="144404" grpId="1" animBg="1"/>
      <p:bldP spid="144404" grpId="2" animBg="1"/>
      <p:bldP spid="144405" grpId="0" animBg="1"/>
      <p:bldP spid="144405" grpId="1" animBg="1"/>
      <p:bldP spid="144405" grpId="2" animBg="1"/>
      <p:bldP spid="144406" grpId="0" animBg="1"/>
      <p:bldP spid="144407" grpId="0" animBg="1"/>
      <p:bldP spid="144408" grpId="0" animBg="1"/>
      <p:bldP spid="144408" grpId="1" animBg="1"/>
      <p:bldP spid="144409" grpId="0" animBg="1"/>
      <p:bldP spid="144409" grpId="1" animBg="1"/>
      <p:bldP spid="144410" grpId="0" animBg="1"/>
      <p:bldP spid="144410" grpId="1" animBg="1"/>
      <p:bldP spid="144411" grpId="0" animBg="1"/>
      <p:bldP spid="144412" grpId="0" animBg="1"/>
      <p:bldP spid="144413" grpId="0" animBg="1"/>
      <p:bldP spid="144414" grpId="0" animBg="1"/>
      <p:bldP spid="144415" grpId="0" animBg="1"/>
      <p:bldP spid="144415" grpId="1" animBg="1"/>
      <p:bldP spid="144416" grpId="0" animBg="1"/>
      <p:bldP spid="144416" grpId="1" animBg="1"/>
      <p:bldP spid="144417" grpId="0" animBg="1"/>
      <p:bldP spid="144417" grpId="1" animBg="1"/>
      <p:bldP spid="144418" grpId="0" animBg="1"/>
      <p:bldP spid="144418" grpId="1" animBg="1"/>
      <p:bldP spid="144419" grpId="0" animBg="1"/>
      <p:bldP spid="144419" grpId="1" animBg="1"/>
      <p:bldP spid="144419" grpId="2" animBg="1"/>
      <p:bldP spid="144420" grpId="0" animBg="1"/>
      <p:bldP spid="144420" grpId="1" animBg="1"/>
      <p:bldP spid="144420" grpId="2" animBg="1"/>
      <p:bldP spid="144421" grpId="0" animBg="1"/>
      <p:bldP spid="144422" grpId="0" animBg="1"/>
      <p:bldP spid="144423" grpId="0" animBg="1"/>
      <p:bldP spid="144423" grpId="1" animBg="1"/>
      <p:bldP spid="144424" grpId="0" animBg="1"/>
      <p:bldP spid="144424" grpId="1" animBg="1"/>
      <p:bldP spid="144425" grpId="0" animBg="1"/>
      <p:bldP spid="144425" grpId="1" animBg="1"/>
      <p:bldP spid="144426" grpId="0" animBg="1"/>
      <p:bldP spid="144426" grpId="1" animBg="1"/>
      <p:bldP spid="144427" grpId="0" animBg="1"/>
      <p:bldP spid="144427" grpId="1" animBg="1"/>
      <p:bldP spid="144428" grpId="0" animBg="1"/>
      <p:bldP spid="144428" grpId="1" animBg="1"/>
      <p:bldP spid="1444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o lai xe khong dau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1"/>
            <a:ext cx="9144001" cy="461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than l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2628903"/>
            <a:ext cx="1447800" cy="141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dau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2286000"/>
            <a:ext cx="1143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khi khong dau duoi"/>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7600" y="2384427"/>
            <a:ext cx="1752600" cy="160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duoi kh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1" y="2263779"/>
            <a:ext cx="1054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dau kh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2400" y="2384425"/>
            <a:ext cx="68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2" descr="kien c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8514" y="1054104"/>
            <a:ext cx="1752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than cho moi"/>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0027" y="2689229"/>
            <a:ext cx="1906689"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dau cho moi"/>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059" y="2469274"/>
            <a:ext cx="1190625" cy="85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dau tho"/>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1305" y="2445662"/>
            <a:ext cx="1632527" cy="90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6" descr="than de"/>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4140" y="2924177"/>
            <a:ext cx="181986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dau d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2743204"/>
            <a:ext cx="1143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42" descr="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772400" y="2971800"/>
            <a:ext cx="838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5" name="Group 18"/>
          <p:cNvGrpSpPr>
            <a:grpSpLocks/>
          </p:cNvGrpSpPr>
          <p:nvPr/>
        </p:nvGrpSpPr>
        <p:grpSpPr bwMode="auto">
          <a:xfrm>
            <a:off x="914400" y="3543300"/>
            <a:ext cx="914400" cy="628650"/>
            <a:chOff x="981262" y="5410200"/>
            <a:chExt cx="1241796" cy="1139371"/>
          </a:xfrm>
        </p:grpSpPr>
        <p:pic>
          <p:nvPicPr>
            <p:cNvPr id="10259" name="Picture 11" descr="08071803336277528481">
              <a:hlinkClick r:id="rId15"/>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90600" y="5410200"/>
              <a:ext cx="1219200" cy="1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981262" y="5543524"/>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743262" y="54673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590863" y="55435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8" descr="dau gau cam mu"/>
          <p:cNvPicPr>
            <a:picLocks noChangeAspect="1" noChangeArrowheads="1"/>
          </p:cNvPicPr>
          <p:nvPr/>
        </p:nvPicPr>
        <p:blipFill>
          <a:blip r:embed="rId18">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rot="-1941710">
            <a:off x="190500" y="3117850"/>
            <a:ext cx="10287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7" descr="than bac gau cam mu"/>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5961">
            <a:off x="37220" y="3476790"/>
            <a:ext cx="1682703" cy="164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2" descr="http://tbn0.google.com/images?q=tbn:mmvEmCBMIClfl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 y="2286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82935" y="4611469"/>
            <a:ext cx="6453187" cy="530912"/>
          </a:xfrm>
          <a:prstGeom prst="rect">
            <a:avLst/>
          </a:prstGeom>
        </p:spPr>
        <p:txBody>
          <a:bodyPr wrap="square" lIns="91434" tIns="45717" rIns="91434" bIns="45717">
            <a:spAutoFit/>
          </a:bodyPr>
          <a:lstStyle/>
          <a:p>
            <a:r>
              <a:rPr lang="vi-VN" sz="1400" b="1" dirty="0">
                <a:solidFill>
                  <a:srgbClr val="002060"/>
                </a:solidFill>
                <a:latin typeface="Times New Roman" pitchFamily="18" charset="0"/>
                <a:cs typeface="Times New Roman" pitchFamily="18" charset="0"/>
              </a:rPr>
              <a:t>  Dê con bảo “ Bác gấu ơi! đến ngồi chỗ của cháu đi bác!”</a:t>
            </a:r>
            <a:br>
              <a:rPr lang="vi-VN" sz="1400" b="1" dirty="0">
                <a:solidFill>
                  <a:srgbClr val="002060"/>
                </a:solidFill>
                <a:latin typeface="Times New Roman" pitchFamily="18" charset="0"/>
                <a:cs typeface="Times New Roman" pitchFamily="18" charset="0"/>
              </a:rPr>
            </a:br>
            <a:r>
              <a:rPr lang="vi-VN" sz="1400" b="1" dirty="0">
                <a:solidFill>
                  <a:srgbClr val="002060"/>
                </a:solidFill>
                <a:latin typeface="Times New Roman" pitchFamily="18" charset="0"/>
                <a:cs typeface="Times New Roman" pitchFamily="18" charset="0"/>
              </a:rPr>
              <a:t>  Chó Con bảo “ Bác Gấu ơi! đến ngồi chỗ của cháu đi bác!”</a:t>
            </a:r>
            <a:endParaRPr lang="en-US" sz="1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8174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accel="50000" decel="50000" fill="hold" nodeType="clickEffect">
                                  <p:stCondLst>
                                    <p:cond delay="0"/>
                                  </p:stCondLst>
                                  <p:childTnLst>
                                    <p:animMotion origin="layout" path="M 1.94444E-6 -6.41618E-6 C 1.94444E-6 -6.41618E-6 1.94444E-6 0.00878 1.94444E-6 0.01757 " pathEditMode="relative" ptsTypes="aA">
                                      <p:cBhvr>
                                        <p:cTn id="6" dur="3000" fill="hold"/>
                                        <p:tgtEl>
                                          <p:spTgt spid="16389"/>
                                        </p:tgtEl>
                                        <p:attrNameLst>
                                          <p:attrName>ppt_x</p:attrName>
                                          <p:attrName>ppt_y</p:attrName>
                                        </p:attrNameLst>
                                      </p:cBhvr>
                                    </p:animMotion>
                                  </p:childTnLst>
                                </p:cTn>
                              </p:par>
                            </p:childTnLst>
                          </p:cTn>
                        </p:par>
                        <p:par>
                          <p:cTn id="7" fill="hold">
                            <p:stCondLst>
                              <p:cond delay="3000"/>
                            </p:stCondLst>
                            <p:childTnLst>
                              <p:par>
                                <p:cTn id="8" presetID="0" presetClass="path" presetSubtype="0" repeatCount="indefinite" accel="50000" decel="50000" fill="hold" nodeType="afterEffect">
                                  <p:stCondLst>
                                    <p:cond delay="0"/>
                                  </p:stCondLst>
                                  <p:childTnLst>
                                    <p:animMotion origin="layout" path="M 7.5E-6 -7.16763E-6 C 7.5E-6 -7.16763E-6 0.0106 -0.00116 0.02136 -0.00232 " pathEditMode="relative" ptsTypes="aA">
                                      <p:cBhvr>
                                        <p:cTn id="9" dur="2000" fill="hold"/>
                                        <p:tgtEl>
                                          <p:spTgt spid="24"/>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repeatCount="indefinite" accel="50000" decel="50000" fill="hold" nodeType="clickEffect">
                                  <p:stCondLst>
                                    <p:cond delay="0"/>
                                  </p:stCondLst>
                                  <p:childTnLst>
                                    <p:animMotion origin="layout" path="M 0 -0.0216 C 0 -0.02129 0 -0.0108 0 -4.5679E-6 " pathEditMode="relative" rAng="0" ptsTypes="aA">
                                      <p:cBhvr>
                                        <p:cTn id="13" dur="3000" fill="hold"/>
                                        <p:tgtEl>
                                          <p:spTgt spid="16398"/>
                                        </p:tgtEl>
                                        <p:attrNameLst>
                                          <p:attrName>ppt_x</p:attrName>
                                          <p:attrName>ppt_y</p:attrName>
                                        </p:attrNameLst>
                                      </p:cBhvr>
                                      <p:rCtr x="0" y="1080"/>
                                    </p:animMotion>
                                  </p:childTnLst>
                                </p:cTn>
                              </p:par>
                            </p:childTnLst>
                          </p:cTn>
                        </p:par>
                        <p:par>
                          <p:cTn id="14" fill="hold" nodeType="afterGroup">
                            <p:stCondLst>
                              <p:cond delay="3000"/>
                            </p:stCondLst>
                            <p:childTnLst>
                              <p:par>
                                <p:cTn id="15"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16" dur="3000" fill="hold"/>
                                        <p:tgtEl>
                                          <p:spTgt spid="16400"/>
                                        </p:tgtEl>
                                        <p:attrNameLst>
                                          <p:attrName>ppt_x</p:attrName>
                                          <p:attrName>ppt_y</p:attrName>
                                        </p:attrNameLst>
                                      </p:cBhvr>
                                    </p:animMotion>
                                  </p:childTnLst>
                                </p:cTn>
                              </p:par>
                            </p:childTnLst>
                          </p:cTn>
                        </p:par>
                        <p:par>
                          <p:cTn id="17" fill="hold" nodeType="afterGroup">
                            <p:stCondLst>
                              <p:cond delay="6000"/>
                            </p:stCondLst>
                            <p:childTnLst>
                              <p:par>
                                <p:cTn id="18"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9" dur="3000" fill="hold"/>
                                        <p:tgtEl>
                                          <p:spTgt spid="163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tho lai xe khong dau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descr="khi khong dau d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2384425"/>
            <a:ext cx="18288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duoi khi"/>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1" y="2263779"/>
            <a:ext cx="1054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dau khi"/>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2400" y="2384425"/>
            <a:ext cx="68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kien c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936629"/>
            <a:ext cx="1752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9" descr="than cho mo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5" y="2689229"/>
            <a:ext cx="204311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dau cho mo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3175" y="2298700"/>
            <a:ext cx="12954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than d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2924177"/>
            <a:ext cx="1905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dau d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2743204"/>
            <a:ext cx="1143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4" descr="than bac gau cam mu"/>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5961">
            <a:off x="0" y="3429000"/>
            <a:ext cx="181133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5" descr="dau gau cam mu"/>
          <p:cNvPicPr>
            <a:picLocks noChangeAspect="1" noChangeArrowheads="1"/>
          </p:cNvPicPr>
          <p:nvPr/>
        </p:nvPicPr>
        <p:blipFill>
          <a:blip r:embed="rId12">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rot="-1941710">
            <a:off x="190500" y="3117850"/>
            <a:ext cx="10287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6" descr="than lon dun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2811463"/>
            <a:ext cx="14525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7" descr="dau lon dun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6888" y="2617789"/>
            <a:ext cx="9906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42" descr="4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772400" y="2971800"/>
            <a:ext cx="838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dau tho"/>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7800" y="2733677"/>
            <a:ext cx="177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81" name="Group 18"/>
          <p:cNvGrpSpPr>
            <a:grpSpLocks/>
          </p:cNvGrpSpPr>
          <p:nvPr/>
        </p:nvGrpSpPr>
        <p:grpSpPr bwMode="auto">
          <a:xfrm>
            <a:off x="1143000" y="3600450"/>
            <a:ext cx="685800" cy="571500"/>
            <a:chOff x="981262" y="5410200"/>
            <a:chExt cx="1241796" cy="1139371"/>
          </a:xfrm>
        </p:grpSpPr>
        <p:pic>
          <p:nvPicPr>
            <p:cNvPr id="11291" name="Picture 11" descr="08071803336277528481">
              <a:hlinkClick r:id="rId17"/>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990600" y="5410200"/>
              <a:ext cx="1219200" cy="1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17" descr="nam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992185">
              <a:off x="981262" y="5543524"/>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17" descr="nam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992185">
              <a:off x="1743262" y="54673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17" descr="nam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992185">
              <a:off x="1590863" y="55435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82" name="Picture 22" descr="http://tbn0.google.com/images?q=tbn:mmvEmCBMIClfl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 y="2286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Line 25"/>
          <p:cNvSpPr>
            <a:spLocks noChangeShapeType="1"/>
          </p:cNvSpPr>
          <p:nvPr/>
        </p:nvSpPr>
        <p:spPr bwMode="auto">
          <a:xfrm flipH="1">
            <a:off x="1905000" y="3143250"/>
            <a:ext cx="2286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11284" name="Line 26"/>
          <p:cNvSpPr>
            <a:spLocks noChangeShapeType="1"/>
          </p:cNvSpPr>
          <p:nvPr/>
        </p:nvSpPr>
        <p:spPr bwMode="auto">
          <a:xfrm flipH="1">
            <a:off x="4114800" y="3086100"/>
            <a:ext cx="76200" cy="628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11285" name="Line 27"/>
          <p:cNvSpPr>
            <a:spLocks noChangeShapeType="1"/>
          </p:cNvSpPr>
          <p:nvPr/>
        </p:nvSpPr>
        <p:spPr bwMode="auto">
          <a:xfrm flipH="1">
            <a:off x="6553200" y="2914650"/>
            <a:ext cx="228600" cy="742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11286" name="Line 28"/>
          <p:cNvSpPr>
            <a:spLocks noChangeShapeType="1"/>
          </p:cNvSpPr>
          <p:nvPr/>
        </p:nvSpPr>
        <p:spPr bwMode="auto">
          <a:xfrm>
            <a:off x="2057400" y="2171700"/>
            <a:ext cx="76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11287" name="Line 29"/>
          <p:cNvSpPr>
            <a:spLocks noChangeShapeType="1"/>
          </p:cNvSpPr>
          <p:nvPr/>
        </p:nvSpPr>
        <p:spPr bwMode="auto">
          <a:xfrm>
            <a:off x="3886200" y="2114550"/>
            <a:ext cx="0" cy="857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11288" name="Line 30"/>
          <p:cNvSpPr>
            <a:spLocks noChangeShapeType="1"/>
          </p:cNvSpPr>
          <p:nvPr/>
        </p:nvSpPr>
        <p:spPr bwMode="auto">
          <a:xfrm>
            <a:off x="5334000" y="20574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11289" name="Line 31"/>
          <p:cNvSpPr>
            <a:spLocks noChangeShapeType="1"/>
          </p:cNvSpPr>
          <p:nvPr/>
        </p:nvSpPr>
        <p:spPr bwMode="auto">
          <a:xfrm>
            <a:off x="6781800" y="1943100"/>
            <a:ext cx="0"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11290" name="Line 32"/>
          <p:cNvSpPr>
            <a:spLocks noChangeShapeType="1"/>
          </p:cNvSpPr>
          <p:nvPr/>
        </p:nvSpPr>
        <p:spPr bwMode="auto">
          <a:xfrm>
            <a:off x="6858000" y="28575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2" name="Rectangle 1"/>
          <p:cNvSpPr/>
          <p:nvPr/>
        </p:nvSpPr>
        <p:spPr>
          <a:xfrm>
            <a:off x="2551076" y="499543"/>
            <a:ext cx="3279849" cy="1408075"/>
          </a:xfrm>
          <a:prstGeom prst="rect">
            <a:avLst/>
          </a:prstGeom>
        </p:spPr>
        <p:txBody>
          <a:bodyPr wrap="square" lIns="91434" tIns="45717" rIns="91434" bIns="45717">
            <a:spAutoFit/>
          </a:bodyPr>
          <a:lstStyle/>
          <a:p>
            <a:r>
              <a:rPr lang="vi-VN" sz="1400" b="1" dirty="0">
                <a:solidFill>
                  <a:srgbClr val="0070C0"/>
                </a:solidFill>
                <a:latin typeface="Times New Roman" pitchFamily="18" charset="0"/>
                <a:cs typeface="Times New Roman" pitchFamily="18" charset="0"/>
              </a:rPr>
              <a:t> </a:t>
            </a:r>
            <a:r>
              <a:rPr lang="vi-VN" sz="1400" b="1" dirty="0">
                <a:solidFill>
                  <a:srgbClr val="002060"/>
                </a:solidFill>
                <a:latin typeface="Times New Roman" pitchFamily="18" charset="0"/>
                <a:cs typeface="Times New Roman" pitchFamily="18" charset="0"/>
              </a:rPr>
              <a:t>Mọi người cùng bảo “ Bác Gấu ơi! đến ngồi chỗ của cháu đi bác!”</a:t>
            </a:r>
            <a:br>
              <a:rPr lang="vi-VN" sz="1400" b="1" dirty="0">
                <a:solidFill>
                  <a:srgbClr val="002060"/>
                </a:solidFill>
                <a:latin typeface="Times New Roman" pitchFamily="18" charset="0"/>
                <a:cs typeface="Times New Roman" pitchFamily="18" charset="0"/>
              </a:rPr>
            </a:br>
            <a:r>
              <a:rPr lang="vi-VN" sz="1400" b="1" dirty="0">
                <a:solidFill>
                  <a:srgbClr val="002060"/>
                </a:solidFill>
                <a:latin typeface="Times New Roman" pitchFamily="18" charset="0"/>
                <a:cs typeface="Times New Roman" pitchFamily="18" charset="0"/>
              </a:rPr>
              <a:t>    Bác gấu nói “ Cám ơn các bạn, cám ơn các bạn nhỏ tốt bụng”, “ Bác ngồi chỗ của các cháu, các cháu lại phải đứng”.</a:t>
            </a:r>
            <a:endParaRPr lang="en-US" sz="1400" b="1" dirty="0">
              <a:solidFill>
                <a:srgbClr val="002060"/>
              </a:solidFill>
              <a:latin typeface="Times New Roman" pitchFamily="18" charset="0"/>
              <a:cs typeface="Times New Roman" pitchFamily="18" charset="0"/>
            </a:endParaRPr>
          </a:p>
        </p:txBody>
      </p:sp>
      <p:sp>
        <p:nvSpPr>
          <p:cNvPr id="3" name="Rectangle 2"/>
          <p:cNvSpPr/>
          <p:nvPr/>
        </p:nvSpPr>
        <p:spPr>
          <a:xfrm>
            <a:off x="1821478" y="4404837"/>
            <a:ext cx="4572000" cy="738658"/>
          </a:xfrm>
          <a:prstGeom prst="rect">
            <a:avLst/>
          </a:prstGeom>
        </p:spPr>
        <p:txBody>
          <a:bodyPr lIns="91434" tIns="45717" rIns="91434" bIns="45717">
            <a:spAutoFit/>
          </a:bodyPr>
          <a:lstStyle/>
          <a:p>
            <a:pPr lvl="0"/>
            <a:r>
              <a:rPr lang="vi-VN" sz="1400" b="1" dirty="0">
                <a:solidFill>
                  <a:srgbClr val="FFFF00"/>
                </a:solidFill>
                <a:latin typeface="Times New Roman" pitchFamily="18" charset="0"/>
                <a:cs typeface="Times New Roman" pitchFamily="18" charset="0"/>
              </a:rPr>
              <a:t>  Lúc đó Kiến mới leo đến bên bác gấu, cố nhoi lên và cất giọng nói “Không, không, mời bác lại ngồi chỗ của cháu”.</a:t>
            </a:r>
            <a:br>
              <a:rPr lang="vi-VN" sz="1400" b="1" dirty="0">
                <a:solidFill>
                  <a:srgbClr val="FFFF00"/>
                </a:solidFill>
                <a:latin typeface="Times New Roman" pitchFamily="18" charset="0"/>
                <a:cs typeface="Times New Roman" pitchFamily="18" charset="0"/>
              </a:rPr>
            </a:br>
            <a:r>
              <a:rPr lang="vi-VN" sz="1400" b="1" dirty="0">
                <a:solidFill>
                  <a:srgbClr val="FFFF00"/>
                </a:solidFill>
                <a:latin typeface="Times New Roman" pitchFamily="18" charset="0"/>
                <a:cs typeface="Times New Roman" pitchFamily="18" charset="0"/>
              </a:rPr>
              <a:t>    Bác gấu hỏi lại “ Thế cháu ngồi vào đâu?”</a:t>
            </a:r>
            <a:endParaRPr 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49191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6" dur="3000" fill="hold"/>
                                        <p:tgtEl>
                                          <p:spTgt spid="18442"/>
                                        </p:tgtEl>
                                        <p:attrNameLst>
                                          <p:attrName>ppt_x</p:attrName>
                                          <p:attrName>ppt_y</p:attrName>
                                        </p:attrNameLst>
                                      </p:cBhvr>
                                    </p:animMotion>
                                  </p:childTnLst>
                                </p:cTn>
                              </p:par>
                            </p:childTnLst>
                          </p:cTn>
                        </p:par>
                        <p:par>
                          <p:cTn id="7" fill="hold" nodeType="afterGroup">
                            <p:stCondLst>
                              <p:cond delay="3000"/>
                            </p:stCondLst>
                            <p:childTnLst>
                              <p:par>
                                <p:cTn id="8" presetID="0" presetClass="path" presetSubtype="0" repeatCount="indefinite" accel="50000" decel="50000" fill="hold" nodeType="afterEffect">
                                  <p:stCondLst>
                                    <p:cond delay="0"/>
                                  </p:stCondLst>
                                  <p:childTnLst>
                                    <p:animMotion origin="layout" path="M 7.5E-6 -7.16763E-6 C 7.5E-6 -7.16763E-6 0.0106 -0.00116 0.02136 -0.00232 " pathEditMode="relative" ptsTypes="aA">
                                      <p:cBhvr>
                                        <p:cTn id="9" dur="2000" fill="hold"/>
                                        <p:tgtEl>
                                          <p:spTgt spid="18447"/>
                                        </p:tgtEl>
                                        <p:attrNameLst>
                                          <p:attrName>ppt_x</p:attrName>
                                          <p:attrName>ppt_y</p:attrName>
                                        </p:attrNameLst>
                                      </p:cBhvr>
                                    </p:animMotion>
                                  </p:childTnLst>
                                </p:cTn>
                              </p:par>
                            </p:childTnLst>
                          </p:cTn>
                        </p:par>
                        <p:par>
                          <p:cTn id="10" fill="hold" nodeType="afterGroup">
                            <p:stCondLst>
                              <p:cond delay="5000"/>
                            </p:stCondLst>
                            <p:childTnLst>
                              <p:par>
                                <p:cTn id="11" presetID="0" presetClass="path" presetSubtype="0" repeatCount="indefinite" accel="50000" decel="50000" fill="hold" nodeType="after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childTnLst>
                          </p:cTn>
                        </p:par>
                        <p:par>
                          <p:cTn id="13" fill="hold" nodeType="afterGroup">
                            <p:stCondLst>
                              <p:cond delay="8000"/>
                            </p:stCondLst>
                            <p:childTnLst>
                              <p:par>
                                <p:cTn id="14"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5" dur="3000" fill="hold"/>
                                        <p:tgtEl>
                                          <p:spTgt spid="18438"/>
                                        </p:tgtEl>
                                        <p:attrNameLst>
                                          <p:attrName>ppt_x</p:attrName>
                                          <p:attrName>ppt_y</p:attrName>
                                        </p:attrNameLst>
                                      </p:cBhvr>
                                    </p:animMotion>
                                  </p:childTnLst>
                                </p:cTn>
                              </p:par>
                            </p:childTnLst>
                          </p:cTn>
                        </p:par>
                        <p:par>
                          <p:cTn id="16" fill="hold" nodeType="afterGroup">
                            <p:stCondLst>
                              <p:cond delay="11000"/>
                            </p:stCondLst>
                            <p:childTnLst>
                              <p:par>
                                <p:cTn id="17" presetID="0" presetClass="path" presetSubtype="0" repeatCount="indefinite" accel="50000" decel="50000" fill="hold" nodeType="afterEffect">
                                  <p:stCondLst>
                                    <p:cond delay="0"/>
                                  </p:stCondLst>
                                  <p:childTnLst>
                                    <p:animMotion origin="layout" path="M 1.94444E-6 -6.41618E-6 C 1.94444E-6 -6.41618E-6 1.94444E-6 0.00878 1.94444E-6 0.01757 " pathEditMode="relative" ptsTypes="aA">
                                      <p:cBhvr>
                                        <p:cTn id="18" dur="3000" fill="hold"/>
                                        <p:tgtEl>
                                          <p:spTgt spid="18445"/>
                                        </p:tgtEl>
                                        <p:attrNameLst>
                                          <p:attrName>ppt_x</p:attrName>
                                          <p:attrName>ppt_y</p:attrName>
                                        </p:attrNameLst>
                                      </p:cBhvr>
                                    </p:animMotion>
                                  </p:childTnLst>
                                </p:cTn>
                              </p:par>
                            </p:childTnLst>
                          </p:cTn>
                        </p:par>
                        <p:par>
                          <p:cTn id="19" fill="hold" nodeType="afterGroup">
                            <p:stCondLst>
                              <p:cond delay="14000"/>
                            </p:stCondLst>
                            <p:childTnLst>
                              <p:par>
                                <p:cTn id="20" presetID="0" presetClass="path" presetSubtype="0" repeatCount="indefinite" accel="50000" decel="50000" fill="hold" nodeType="afterEffect">
                                  <p:stCondLst>
                                    <p:cond delay="0"/>
                                  </p:stCondLst>
                                  <p:childTnLst>
                                    <p:animMotion origin="layout" path="M -2.77778E-7 -4.68208E-6 C -2.77778E-7 -4.68208E-6 -2.77778E-7 0.00763 -2.77778E-7 0.01526 " pathEditMode="relative" ptsTypes="aA">
                                      <p:cBhvr>
                                        <p:cTn id="21" dur="2000" fill="hold"/>
                                        <p:tgtEl>
                                          <p:spTgt spid="18439"/>
                                        </p:tgtEl>
                                        <p:attrNameLst>
                                          <p:attrName>ppt_x</p:attrName>
                                          <p:attrName>ppt_y</p:attrName>
                                        </p:attrNameLst>
                                      </p:cBhvr>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par>
                                <p:cTn id="27" presetID="0" presetClass="path" presetSubtype="0" accel="50000" decel="50000" fill="hold" nodeType="withEffect">
                                  <p:stCondLst>
                                    <p:cond delay="0"/>
                                  </p:stCondLst>
                                  <p:childTnLst>
                                    <p:animMotion origin="layout" path="M -0.03091 -2.65896E-6 C -0.03091 0.00023 -0.0342 0.17018 -0.0375 0.34058 " pathEditMode="relative" rAng="0" ptsTypes="aA">
                                      <p:cBhvr>
                                        <p:cTn id="28" dur="3000" fill="hold"/>
                                        <p:tgtEl>
                                          <p:spTgt spid="18440"/>
                                        </p:tgtEl>
                                        <p:attrNameLst>
                                          <p:attrName>ppt_x</p:attrName>
                                          <p:attrName>ppt_y</p:attrName>
                                        </p:attrNameLst>
                                      </p:cBhvr>
                                      <p:rCtr x="-330" y="17017"/>
                                    </p:animMotion>
                                  </p:childTnLst>
                                </p:cTn>
                              </p:par>
                            </p:childTnLst>
                          </p:cTn>
                        </p:par>
                        <p:par>
                          <p:cTn id="29" fill="hold" nodeType="afterGroup">
                            <p:stCondLst>
                              <p:cond delay="3000"/>
                            </p:stCondLst>
                            <p:childTnLst>
                              <p:par>
                                <p:cTn id="30"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31"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tho lai xe khong dau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39591"/>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dau d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286004"/>
            <a:ext cx="16764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descr="than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6100" y="2400302"/>
            <a:ext cx="15113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dau l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9938" y="2057400"/>
            <a:ext cx="1143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descr="khi khong dau duo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3538" y="2432050"/>
            <a:ext cx="146685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duoi kh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6940" y="2328867"/>
            <a:ext cx="1054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dau kh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0" y="2317750"/>
            <a:ext cx="68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0" descr="than gau"/>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9713" y="2000252"/>
            <a:ext cx="14970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21" descr="dau gau cam mu"/>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1943104"/>
            <a:ext cx="99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2" descr="kien con"/>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1875468"/>
            <a:ext cx="1066800" cy="81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dau tho"/>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1" y="2686052"/>
            <a:ext cx="177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3" descr="than cho m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272" y="2102645"/>
            <a:ext cx="2043112"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au cho m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1868488"/>
            <a:ext cx="12954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3" name="Group 18"/>
          <p:cNvGrpSpPr>
            <a:grpSpLocks/>
          </p:cNvGrpSpPr>
          <p:nvPr/>
        </p:nvGrpSpPr>
        <p:grpSpPr bwMode="auto">
          <a:xfrm>
            <a:off x="0" y="4229100"/>
            <a:ext cx="914400" cy="628650"/>
            <a:chOff x="981262" y="5410200"/>
            <a:chExt cx="1241796" cy="1139371"/>
          </a:xfrm>
        </p:grpSpPr>
        <p:pic>
          <p:nvPicPr>
            <p:cNvPr id="12307" name="Picture 11" descr="08071803336277528481">
              <a:hlinkClick r:id="rId15"/>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90600" y="5410200"/>
              <a:ext cx="1219200" cy="1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981262" y="5543524"/>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743262" y="54673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590863" y="55435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4" name="Picture 6" descr="than d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1" y="2457451"/>
            <a:ext cx="22733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22" descr="http://tbn0.google.com/images?q=tbn:mmvEmCBMIClfl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7200" y="2286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3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15977"/>
            <a:ext cx="457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89055" y="4066372"/>
            <a:ext cx="5005555" cy="969494"/>
          </a:xfrm>
          <a:prstGeom prst="rect">
            <a:avLst/>
          </a:prstGeom>
        </p:spPr>
        <p:txBody>
          <a:bodyPr wrap="square" lIns="91434" tIns="45717" rIns="91434" bIns="45717">
            <a:spAutoFit/>
          </a:bodyPr>
          <a:lstStyle/>
          <a:p>
            <a:r>
              <a:rPr lang="vi-VN" sz="1400" b="1" dirty="0">
                <a:solidFill>
                  <a:srgbClr val="002060"/>
                </a:solidFill>
                <a:latin typeface="Times New Roman" pitchFamily="18" charset="0"/>
                <a:cs typeface="Times New Roman" pitchFamily="18" charset="0"/>
              </a:rPr>
              <a:t> </a:t>
            </a:r>
            <a:r>
              <a:rPr lang="vi-VN" sz="1400" dirty="0">
                <a:latin typeface="Times New Roman" pitchFamily="18" charset="0"/>
                <a:cs typeface="Times New Roman" pitchFamily="18" charset="0"/>
              </a:rPr>
              <a:t/>
            </a:r>
            <a:br>
              <a:rPr lang="vi-VN" sz="1400" dirty="0">
                <a:latin typeface="Times New Roman" pitchFamily="18" charset="0"/>
                <a:cs typeface="Times New Roman" pitchFamily="18" charset="0"/>
              </a:rPr>
            </a:br>
            <a:r>
              <a:rPr lang="vi-VN" sz="1400" b="1" dirty="0">
                <a:solidFill>
                  <a:srgbClr val="FFFF00"/>
                </a:solidFill>
                <a:latin typeface="Times New Roman" pitchFamily="18" charset="0"/>
                <a:cs typeface="Times New Roman" pitchFamily="18" charset="0"/>
              </a:rPr>
              <a:t>            Trên đường đi, kiến con hát cho bác gấu nghe nhiều bài hát, những bài hát du dương quá, hay quá khiến bác gấu lim dim đôi mắt, ngẹo đầu lắng nghe.</a:t>
            </a:r>
            <a:endParaRPr lang="en-US" sz="1400" b="1" dirty="0">
              <a:solidFill>
                <a:srgbClr val="FFFF00"/>
              </a:solidFill>
              <a:latin typeface="Times New Roman" pitchFamily="18" charset="0"/>
              <a:cs typeface="Times New Roman" pitchFamily="18" charset="0"/>
            </a:endParaRPr>
          </a:p>
        </p:txBody>
      </p:sp>
      <p:sp>
        <p:nvSpPr>
          <p:cNvPr id="3" name="Rectangle 2"/>
          <p:cNvSpPr/>
          <p:nvPr/>
        </p:nvSpPr>
        <p:spPr>
          <a:xfrm>
            <a:off x="2613908" y="342663"/>
            <a:ext cx="3363035" cy="1627366"/>
          </a:xfrm>
          <a:prstGeom prst="rect">
            <a:avLst/>
          </a:prstGeom>
        </p:spPr>
        <p:txBody>
          <a:bodyPr wrap="square" lIns="91434" tIns="45717" rIns="91434" bIns="45717">
            <a:spAutoFit/>
          </a:bodyPr>
          <a:lstStyle/>
          <a:p>
            <a:r>
              <a:rPr lang="vi-VN" sz="1400" b="1" dirty="0">
                <a:solidFill>
                  <a:srgbClr val="002060"/>
                </a:solidFill>
                <a:latin typeface="Times New Roman" pitchFamily="18" charset="0"/>
                <a:cs typeface="Times New Roman" pitchFamily="18" charset="0"/>
              </a:rPr>
              <a:t>Kiến con lấp láy ánh mắt một cách hóm hỉnh. Bác gấu ngồi vào chỗ của kiến con ” </a:t>
            </a:r>
            <a:r>
              <a:rPr lang="en-US" sz="1400" b="1" dirty="0">
                <a:solidFill>
                  <a:srgbClr val="002060"/>
                </a:solidFill>
                <a:latin typeface="Times New Roman" pitchFamily="18" charset="0"/>
                <a:cs typeface="Times New Roman" pitchFamily="18" charset="0"/>
              </a:rPr>
              <a:t>Ồ</a:t>
            </a:r>
            <a:r>
              <a:rPr lang="vi-VN" sz="1400" b="1" dirty="0">
                <a:solidFill>
                  <a:srgbClr val="002060"/>
                </a:solidFill>
                <a:latin typeface="Times New Roman" pitchFamily="18" charset="0"/>
                <a:cs typeface="Times New Roman" pitchFamily="18" charset="0"/>
              </a:rPr>
              <a:t>!Kiến con đi đâu r</a:t>
            </a:r>
            <a:r>
              <a:rPr lang="en-US" sz="1400" b="1" dirty="0">
                <a:solidFill>
                  <a:srgbClr val="002060"/>
                </a:solidFill>
                <a:latin typeface="Times New Roman" pitchFamily="18" charset="0"/>
                <a:cs typeface="Times New Roman" pitchFamily="18" charset="0"/>
              </a:rPr>
              <a:t>ồ</a:t>
            </a:r>
            <a:r>
              <a:rPr lang="vi-VN" sz="1400" b="1" dirty="0">
                <a:solidFill>
                  <a:srgbClr val="002060"/>
                </a:solidFill>
                <a:latin typeface="Times New Roman" pitchFamily="18" charset="0"/>
                <a:cs typeface="Times New Roman" pitchFamily="18" charset="0"/>
              </a:rPr>
              <a:t>i nhỉ?”</a:t>
            </a:r>
            <a:br>
              <a:rPr lang="vi-VN" sz="1400" b="1" dirty="0">
                <a:solidFill>
                  <a:srgbClr val="002060"/>
                </a:solidFill>
                <a:latin typeface="Times New Roman" pitchFamily="18" charset="0"/>
                <a:cs typeface="Times New Roman" pitchFamily="18" charset="0"/>
              </a:rPr>
            </a:br>
            <a:r>
              <a:rPr lang="vi-VN" sz="1400" b="1" dirty="0">
                <a:solidFill>
                  <a:srgbClr val="002060"/>
                </a:solidFill>
                <a:latin typeface="Times New Roman" pitchFamily="18" charset="0"/>
                <a:cs typeface="Times New Roman" pitchFamily="18" charset="0"/>
              </a:rPr>
              <a:t>          “Bác gấu ơi!cháu ở đây!”. Bên tai bác gấu vang lên tiếng của Kiến. Ủa, té ra Kiến con đã leo lên vai bác gấu ngồi chễm chệ trên đó.</a:t>
            </a:r>
            <a:endParaRPr lang="en-US" b="1" dirty="0">
              <a:solidFill>
                <a:srgbClr val="002060"/>
              </a:solidFill>
            </a:endParaRPr>
          </a:p>
        </p:txBody>
      </p:sp>
    </p:spTree>
    <p:extLst>
      <p:ext uri="{BB962C8B-B14F-4D97-AF65-F5344CB8AC3E}">
        <p14:creationId xmlns:p14="http://schemas.microsoft.com/office/powerpoint/2010/main" val="271829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6" dur="3000" fill="hold"/>
                                        <p:tgtEl>
                                          <p:spTgt spid="13317"/>
                                        </p:tgtEl>
                                        <p:attrNameLst>
                                          <p:attrName>ppt_x</p:attrName>
                                          <p:attrName>ppt_y</p:attrName>
                                        </p:attrNameLst>
                                      </p:cBhvr>
                                    </p:animMotion>
                                  </p:childTnLst>
                                </p:cTn>
                              </p:par>
                            </p:childTnLst>
                          </p:cTn>
                        </p:par>
                        <p:par>
                          <p:cTn id="7" fill="hold" nodeType="afterGroup">
                            <p:stCondLst>
                              <p:cond delay="3000"/>
                            </p:stCondLst>
                            <p:childTnLst>
                              <p:par>
                                <p:cTn id="8" presetID="0" presetClass="path" presetSubtype="0" repeatCount="indefinite" accel="50000" decel="50000" fill="hold" nodeType="afterEffect">
                                  <p:stCondLst>
                                    <p:cond delay="0"/>
                                  </p:stCondLst>
                                  <p:childTnLst>
                                    <p:animMotion origin="layout" path="M -4.16667E-6 7.9371E-6 C -4.16667E-6 7.9371E-6 0.01076 7.9371E-6 0.02153 7.9371E-6 " pathEditMode="relative" ptsTypes="aA">
                                      <p:cBhvr>
                                        <p:cTn id="9" dur="5000" fill="hold"/>
                                        <p:tgtEl>
                                          <p:spTgt spid="13319"/>
                                        </p:tgtEl>
                                        <p:attrNameLst>
                                          <p:attrName>ppt_x</p:attrName>
                                          <p:attrName>ppt_y</p:attrName>
                                        </p:attrNameLst>
                                      </p:cBhvr>
                                    </p:animMotion>
                                  </p:childTnLst>
                                </p:cTn>
                              </p:par>
                            </p:childTnLst>
                          </p:cTn>
                        </p:par>
                        <p:par>
                          <p:cTn id="10" fill="hold" nodeType="afterGroup">
                            <p:stCondLst>
                              <p:cond delay="8000"/>
                            </p:stCondLst>
                            <p:childTnLst>
                              <p:par>
                                <p:cTn id="11" presetID="0" presetClass="path" presetSubtype="0" repeatCount="indefinite" accel="50000" decel="50000" fill="hold" nodeType="afterEffect">
                                  <p:stCondLst>
                                    <p:cond delay="0"/>
                                  </p:stCondLst>
                                  <p:childTnLst>
                                    <p:animMotion origin="layout" path="M 0.00798 0.00255 C 0.00798 0.00255 -0.00122 0.00255 -0.01042 0.00255 " pathEditMode="relative" rAng="0" ptsTypes="aA">
                                      <p:cBhvr>
                                        <p:cTn id="12" dur="2000" fill="hold"/>
                                        <p:tgtEl>
                                          <p:spTgt spid="13321"/>
                                        </p:tgtEl>
                                        <p:attrNameLst>
                                          <p:attrName>ppt_x</p:attrName>
                                          <p:attrName>ppt_y</p:attrName>
                                        </p:attrNameLst>
                                      </p:cBhvr>
                                      <p:rCtr x="-920" y="0"/>
                                    </p:animMotion>
                                  </p:childTnLst>
                                </p:cTn>
                              </p:par>
                            </p:childTnLst>
                          </p:cTn>
                        </p:par>
                        <p:par>
                          <p:cTn id="13" fill="hold" nodeType="afterGroup">
                            <p:stCondLst>
                              <p:cond delay="10000"/>
                            </p:stCondLst>
                            <p:childTnLst>
                              <p:par>
                                <p:cTn id="14" presetID="0" presetClass="path" presetSubtype="0" repeatCount="indefinite" accel="50000" decel="50000" fill="hold" nodeType="afterEffect">
                                  <p:stCondLst>
                                    <p:cond delay="0"/>
                                  </p:stCondLst>
                                  <p:childTnLst>
                                    <p:animMotion origin="layout" path="M 2.5E-6 2.27567E-6 C 2.5E-6 2.27567E-6 -0.00851 2.27567E-6 -0.01701 2.27567E-6 " pathEditMode="relative" ptsTypes="aA">
                                      <p:cBhvr>
                                        <p:cTn id="15" dur="3000" fill="hold"/>
                                        <p:tgtEl>
                                          <p:spTgt spid="13324"/>
                                        </p:tgtEl>
                                        <p:attrNameLst>
                                          <p:attrName>ppt_x</p:attrName>
                                          <p:attrName>ppt_y</p:attrName>
                                        </p:attrNameLst>
                                      </p:cBhvr>
                                    </p:animMotion>
                                  </p:childTnLst>
                                </p:cTn>
                              </p:par>
                            </p:childTnLst>
                          </p:cTn>
                        </p:par>
                        <p:par>
                          <p:cTn id="16" fill="hold" nodeType="afterGroup">
                            <p:stCondLst>
                              <p:cond delay="13000"/>
                            </p:stCondLst>
                            <p:childTnLst>
                              <p:par>
                                <p:cTn id="17"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8" dur="3000" fill="hold"/>
                                        <p:tgtEl>
                                          <p:spTgt spid="13323"/>
                                        </p:tgtEl>
                                        <p:attrNameLst>
                                          <p:attrName>ppt_x</p:attrName>
                                          <p:attrName>ppt_y</p:attrName>
                                        </p:attrNameLst>
                                      </p:cBhvr>
                                    </p:animMotion>
                                  </p:childTnLst>
                                </p:cTn>
                              </p:par>
                            </p:childTnLst>
                          </p:cTn>
                        </p:par>
                        <p:par>
                          <p:cTn id="19" fill="hold" nodeType="afterGroup">
                            <p:stCondLst>
                              <p:cond delay="16000"/>
                            </p:stCondLst>
                            <p:childTnLst>
                              <p:par>
                                <p:cTn id="20" presetID="0" presetClass="path" presetSubtype="0" repeatCount="indefinite" accel="50000" decel="50000" fill="hold" nodeType="afterEffect">
                                  <p:stCondLst>
                                    <p:cond delay="0"/>
                                  </p:stCondLst>
                                  <p:childTnLst>
                                    <p:animMotion origin="layout" path="M -8.33333E-7 -2.59259E-6 C -8.33333E-7 -2.59259E-6 0.01215 -2.59259E-6 0.02431 -2.59259E-6 " pathEditMode="relative" ptsTypes="aA">
                                      <p:cBhvr>
                                        <p:cTn id="21" dur="3000" fill="hold"/>
                                        <p:tgtEl>
                                          <p:spTgt spid="13333"/>
                                        </p:tgtEl>
                                        <p:attrNameLst>
                                          <p:attrName>ppt_x</p:attrName>
                                          <p:attrName>ppt_y</p:attrName>
                                        </p:attrNameLst>
                                      </p:cBhvr>
                                    </p:animMotion>
                                  </p:childTnLst>
                                </p:cTn>
                              </p:par>
                            </p:childTnLst>
                          </p:cTn>
                        </p:par>
                        <p:par>
                          <p:cTn id="22" fill="hold" nodeType="afterGroup">
                            <p:stCondLst>
                              <p:cond delay="19000"/>
                            </p:stCondLst>
                            <p:childTnLst>
                              <p:par>
                                <p:cTn id="23"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24"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476250"/>
            <a:ext cx="6096000" cy="4800600"/>
          </a:xfrm>
        </p:spPr>
        <p:txBody>
          <a:bodyPr>
            <a:noAutofit/>
          </a:bodyPr>
          <a:lstStyle/>
          <a:p>
            <a:r>
              <a:rPr lang="en-US" sz="6600" dirty="0" err="1">
                <a:solidFill>
                  <a:srgbClr val="00B050"/>
                </a:solidFill>
                <a:latin typeface="Times New Roman" pitchFamily="18" charset="0"/>
                <a:cs typeface="Times New Roman" pitchFamily="18" charset="0"/>
              </a:rPr>
              <a:t>Trò</a:t>
            </a:r>
            <a:r>
              <a:rPr lang="en-US" sz="6600" dirty="0">
                <a:solidFill>
                  <a:srgbClr val="00B050"/>
                </a:solidFill>
                <a:latin typeface="Times New Roman" pitchFamily="18" charset="0"/>
                <a:cs typeface="Times New Roman" pitchFamily="18" charset="0"/>
              </a:rPr>
              <a:t> </a:t>
            </a:r>
            <a:r>
              <a:rPr lang="en-US" sz="6600" dirty="0" err="1">
                <a:solidFill>
                  <a:srgbClr val="00B050"/>
                </a:solidFill>
                <a:latin typeface="Times New Roman" pitchFamily="18" charset="0"/>
                <a:cs typeface="Times New Roman" pitchFamily="18" charset="0"/>
              </a:rPr>
              <a:t>chơi</a:t>
            </a:r>
            <a:r>
              <a:rPr lang="en-US" sz="6600" dirty="0">
                <a:solidFill>
                  <a:srgbClr val="00B050"/>
                </a:solidFill>
                <a:latin typeface="Times New Roman" pitchFamily="18" charset="0"/>
                <a:cs typeface="Times New Roman" pitchFamily="18" charset="0"/>
              </a:rPr>
              <a:t>: </a:t>
            </a:r>
            <a:br>
              <a:rPr lang="en-US" sz="6600" dirty="0">
                <a:solidFill>
                  <a:srgbClr val="00B050"/>
                </a:solidFill>
                <a:latin typeface="Times New Roman" pitchFamily="18" charset="0"/>
                <a:cs typeface="Times New Roman" pitchFamily="18" charset="0"/>
              </a:rPr>
            </a:br>
            <a:r>
              <a:rPr lang="en-US" sz="6000" dirty="0" err="1">
                <a:solidFill>
                  <a:srgbClr val="00B050"/>
                </a:solidFill>
                <a:latin typeface="Times New Roman" pitchFamily="18" charset="0"/>
                <a:cs typeface="Times New Roman" pitchFamily="18" charset="0"/>
              </a:rPr>
              <a:t>Chiếc</a:t>
            </a:r>
            <a:r>
              <a:rPr lang="en-US" sz="6000" dirty="0">
                <a:solidFill>
                  <a:srgbClr val="00B050"/>
                </a:solidFill>
                <a:latin typeface="Times New Roman" pitchFamily="18" charset="0"/>
                <a:cs typeface="Times New Roman" pitchFamily="18" charset="0"/>
              </a:rPr>
              <a:t> </a:t>
            </a:r>
            <a:r>
              <a:rPr lang="en-US" sz="6000" dirty="0" err="1">
                <a:solidFill>
                  <a:srgbClr val="00B050"/>
                </a:solidFill>
                <a:latin typeface="Times New Roman" pitchFamily="18" charset="0"/>
                <a:cs typeface="Times New Roman" pitchFamily="18" charset="0"/>
              </a:rPr>
              <a:t>nón</a:t>
            </a:r>
            <a:r>
              <a:rPr lang="en-US" sz="6000" dirty="0">
                <a:solidFill>
                  <a:srgbClr val="00B050"/>
                </a:solidFill>
                <a:latin typeface="Times New Roman" pitchFamily="18" charset="0"/>
                <a:cs typeface="Times New Roman" pitchFamily="18" charset="0"/>
              </a:rPr>
              <a:t> </a:t>
            </a:r>
            <a:r>
              <a:rPr lang="en-US" sz="6000" dirty="0" err="1">
                <a:solidFill>
                  <a:srgbClr val="00B050"/>
                </a:solidFill>
                <a:latin typeface="Times New Roman" pitchFamily="18" charset="0"/>
                <a:cs typeface="Times New Roman" pitchFamily="18" charset="0"/>
              </a:rPr>
              <a:t>kì</a:t>
            </a:r>
            <a:r>
              <a:rPr lang="en-US" sz="6000" dirty="0">
                <a:solidFill>
                  <a:srgbClr val="00B050"/>
                </a:solidFill>
                <a:latin typeface="Times New Roman" pitchFamily="18" charset="0"/>
                <a:cs typeface="Times New Roman" pitchFamily="18" charset="0"/>
              </a:rPr>
              <a:t> </a:t>
            </a:r>
            <a:r>
              <a:rPr lang="en-US" sz="6000" dirty="0" err="1">
                <a:solidFill>
                  <a:srgbClr val="00B050"/>
                </a:solidFill>
                <a:latin typeface="Times New Roman" pitchFamily="18" charset="0"/>
                <a:cs typeface="Times New Roman" pitchFamily="18" charset="0"/>
              </a:rPr>
              <a:t>diệu</a:t>
            </a:r>
            <a:endParaRPr lang="en-US" sz="6000" dirty="0">
              <a:solidFill>
                <a:srgbClr val="00B050"/>
              </a:solidFill>
              <a:latin typeface="Times New Roman" pitchFamily="18" charset="0"/>
              <a:cs typeface="Times New Roman" pitchFamily="18" charset="0"/>
            </a:endParaRPr>
          </a:p>
        </p:txBody>
      </p:sp>
      <p:sp>
        <p:nvSpPr>
          <p:cNvPr id="4100" name="AutoShape 4" descr="Kết quả hình ảnh cho kiến con đi ô tô"/>
          <p:cNvSpPr>
            <a:spLocks noChangeAspect="1" noChangeArrowheads="1"/>
          </p:cNvSpPr>
          <p:nvPr/>
        </p:nvSpPr>
        <p:spPr bwMode="auto">
          <a:xfrm>
            <a:off x="155575" y="-108346"/>
            <a:ext cx="304800" cy="228601"/>
          </a:xfrm>
          <a:prstGeom prst="rect">
            <a:avLst/>
          </a:prstGeom>
          <a:noFill/>
        </p:spPr>
        <p:txBody>
          <a:bodyPr vert="horz" wrap="square" lIns="91434" tIns="45717" rIns="91434" bIns="45717" numCol="1" anchor="t" anchorCtr="0" compatLnSpc="1">
            <a:prstTxWarp prst="textNoShape">
              <a:avLst/>
            </a:prstTxWarp>
          </a:bodyPr>
          <a:lstStyle/>
          <a:p>
            <a:endParaRPr lang="en-US">
              <a:solidFill>
                <a:prstClr val="black"/>
              </a:solidFill>
            </a:endParaRPr>
          </a:p>
        </p:txBody>
      </p:sp>
      <p:sp>
        <p:nvSpPr>
          <p:cNvPr id="4102" name="AutoShape 6" descr="Kết quả hình ảnh cho kiến con đi ô tô"/>
          <p:cNvSpPr>
            <a:spLocks noChangeAspect="1" noChangeArrowheads="1"/>
          </p:cNvSpPr>
          <p:nvPr/>
        </p:nvSpPr>
        <p:spPr bwMode="auto">
          <a:xfrm>
            <a:off x="155575" y="-108346"/>
            <a:ext cx="304800" cy="228601"/>
          </a:xfrm>
          <a:prstGeom prst="rect">
            <a:avLst/>
          </a:prstGeom>
          <a:noFill/>
        </p:spPr>
        <p:txBody>
          <a:bodyPr vert="horz" wrap="square" lIns="91434" tIns="45717" rIns="91434" bIns="45717" numCol="1" anchor="t" anchorCtr="0" compatLnSpc="1">
            <a:prstTxWarp prst="textNoShape">
              <a:avLst/>
            </a:prstTxWarp>
          </a:bodyPr>
          <a:lstStyle/>
          <a:p>
            <a:endParaRPr lang="en-US">
              <a:solidFill>
                <a:prstClr val="black"/>
              </a:solidFill>
            </a:endParaRPr>
          </a:p>
        </p:txBody>
      </p:sp>
      <p:sp>
        <p:nvSpPr>
          <p:cNvPr id="4104" name="AutoShape 8" descr="Kết quả hình ảnh cho kiến con đi ô tô"/>
          <p:cNvSpPr>
            <a:spLocks noChangeAspect="1" noChangeArrowheads="1"/>
          </p:cNvSpPr>
          <p:nvPr/>
        </p:nvSpPr>
        <p:spPr bwMode="auto">
          <a:xfrm>
            <a:off x="155575" y="-108346"/>
            <a:ext cx="304800" cy="228601"/>
          </a:xfrm>
          <a:prstGeom prst="rect">
            <a:avLst/>
          </a:prstGeom>
          <a:noFill/>
        </p:spPr>
        <p:txBody>
          <a:bodyPr vert="horz" wrap="square" lIns="91434" tIns="45717" rIns="91434" bIns="45717" numCol="1" anchor="t" anchorCtr="0" compatLnSpc="1">
            <a:prstTxWarp prst="textNoShape">
              <a:avLst/>
            </a:prstTxWarp>
          </a:bodyPr>
          <a:lstStyle/>
          <a:p>
            <a:endParaRPr lang="en-US">
              <a:solidFill>
                <a:prstClr val="black"/>
              </a:solidFill>
            </a:endParaRPr>
          </a:p>
        </p:txBody>
      </p:sp>
      <p:sp>
        <p:nvSpPr>
          <p:cNvPr id="4106" name="AutoShape 10" descr="Kết quả hình ảnh cho kiến con đi ô tô"/>
          <p:cNvSpPr>
            <a:spLocks noChangeAspect="1" noChangeArrowheads="1"/>
          </p:cNvSpPr>
          <p:nvPr/>
        </p:nvSpPr>
        <p:spPr bwMode="auto">
          <a:xfrm>
            <a:off x="155575" y="-108346"/>
            <a:ext cx="304800" cy="228601"/>
          </a:xfrm>
          <a:prstGeom prst="rect">
            <a:avLst/>
          </a:prstGeom>
          <a:noFill/>
        </p:spPr>
        <p:txBody>
          <a:bodyPr vert="horz" wrap="square" lIns="91434" tIns="45717" rIns="91434" bIns="45717"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4202919691"/>
      </p:ext>
    </p:extLst>
  </p:cSld>
  <p:clrMapOvr>
    <a:masterClrMapping/>
  </p:clrMapOvr>
  <p:transition spd="slow">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17540"/>
            <a:ext cx="4419600" cy="3354387"/>
            <a:chOff x="192" y="519"/>
            <a:chExt cx="2784" cy="2817"/>
          </a:xfrm>
        </p:grpSpPr>
        <p:pic>
          <p:nvPicPr>
            <p:cNvPr id="22558" name="Picture 3" descr="NTI_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528"/>
              <a:ext cx="2784"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9" name="Text Box 4"/>
            <p:cNvSpPr txBox="1">
              <a:spLocks noChangeArrowheads="1"/>
            </p:cNvSpPr>
            <p:nvPr/>
          </p:nvSpPr>
          <p:spPr bwMode="auto">
            <a:xfrm>
              <a:off x="1296" y="2304"/>
              <a:ext cx="4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a:solidFill>
                    <a:srgbClr val="FF0066"/>
                  </a:solidFill>
                </a:rPr>
                <a:t>1</a:t>
              </a:r>
            </a:p>
          </p:txBody>
        </p:sp>
        <p:sp>
          <p:nvSpPr>
            <p:cNvPr id="22560" name="Text Box 5"/>
            <p:cNvSpPr txBox="1">
              <a:spLocks noChangeArrowheads="1"/>
            </p:cNvSpPr>
            <p:nvPr/>
          </p:nvSpPr>
          <p:spPr bwMode="auto">
            <a:xfrm rot="3472632">
              <a:off x="661" y="18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6</a:t>
              </a:r>
            </a:p>
          </p:txBody>
        </p:sp>
        <p:sp>
          <p:nvSpPr>
            <p:cNvPr id="22561" name="Text Box 6"/>
            <p:cNvSpPr txBox="1">
              <a:spLocks noChangeArrowheads="1"/>
            </p:cNvSpPr>
            <p:nvPr/>
          </p:nvSpPr>
          <p:spPr bwMode="auto">
            <a:xfrm rot="-7461881">
              <a:off x="2165" y="1099"/>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3</a:t>
              </a:r>
            </a:p>
          </p:txBody>
        </p:sp>
        <p:sp>
          <p:nvSpPr>
            <p:cNvPr id="22562" name="Text Box 7"/>
            <p:cNvSpPr txBox="1">
              <a:spLocks noChangeArrowheads="1"/>
            </p:cNvSpPr>
            <p:nvPr/>
          </p:nvSpPr>
          <p:spPr bwMode="auto">
            <a:xfrm rot="10354221">
              <a:off x="1344" y="519"/>
              <a:ext cx="43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CC3300"/>
                  </a:solidFill>
                </a:rPr>
                <a:t>4</a:t>
              </a:r>
            </a:p>
          </p:txBody>
        </p:sp>
        <p:sp>
          <p:nvSpPr>
            <p:cNvPr id="22563" name="Text Box 8"/>
            <p:cNvSpPr txBox="1">
              <a:spLocks noChangeArrowheads="1"/>
            </p:cNvSpPr>
            <p:nvPr/>
          </p:nvSpPr>
          <p:spPr bwMode="auto">
            <a:xfrm rot="-3331306">
              <a:off x="2160" y="1968"/>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2</a:t>
              </a:r>
            </a:p>
          </p:txBody>
        </p:sp>
        <p:sp>
          <p:nvSpPr>
            <p:cNvPr id="22564" name="Text Box 9"/>
            <p:cNvSpPr txBox="1">
              <a:spLocks noChangeArrowheads="1"/>
            </p:cNvSpPr>
            <p:nvPr/>
          </p:nvSpPr>
          <p:spPr bwMode="auto">
            <a:xfrm rot="7252036">
              <a:off x="533" y="10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5</a:t>
              </a:r>
            </a:p>
          </p:txBody>
        </p:sp>
      </p:grpSp>
      <p:sp>
        <p:nvSpPr>
          <p:cNvPr id="22531" name="AutoShape 10"/>
          <p:cNvSpPr>
            <a:spLocks noChangeArrowheads="1"/>
          </p:cNvSpPr>
          <p:nvPr/>
        </p:nvSpPr>
        <p:spPr bwMode="auto">
          <a:xfrm>
            <a:off x="1905000" y="3429000"/>
            <a:ext cx="1066800" cy="1714500"/>
          </a:xfrm>
          <a:prstGeom prst="upArrow">
            <a:avLst>
              <a:gd name="adj1" fmla="val 50000"/>
              <a:gd name="adj2" fmla="val 53571"/>
            </a:avLst>
          </a:prstGeom>
          <a:gradFill rotWithShape="1">
            <a:gsLst>
              <a:gs pos="0">
                <a:srgbClr val="66FF66"/>
              </a:gs>
              <a:gs pos="50000">
                <a:srgbClr val="FF6600"/>
              </a:gs>
              <a:gs pos="100000">
                <a:srgbClr val="66FF66"/>
              </a:gs>
            </a:gsLst>
            <a:lin ang="0" scaled="1"/>
          </a:gradFill>
          <a:ln w="9525">
            <a:miter lim="800000"/>
            <a:headEnd/>
            <a:tailEnd/>
          </a:ln>
          <a:scene3d>
            <a:camera prst="legacyObliqueTopRight"/>
            <a:lightRig rig="legacyFlat3" dir="b"/>
          </a:scene3d>
          <a:sp3d prstMaterial="legacyMatte">
            <a:bevelT w="13500" h="13500" prst="angle"/>
            <a:bevelB w="13500" h="13500" prst="angle"/>
            <a:extrusionClr>
              <a:srgbClr val="66FF66"/>
            </a:extrusionClr>
          </a:sp3d>
        </p:spPr>
        <p:txBody>
          <a:bodyPr vert="eaVert" wrap="none" lIns="91434" tIns="45717" rIns="91434" bIns="45717" anchor="ctr">
            <a:flatTx/>
          </a:bodyPr>
          <a:lstStyle/>
          <a:p>
            <a:endParaRPr lang="en-US"/>
          </a:p>
        </p:txBody>
      </p:sp>
      <p:grpSp>
        <p:nvGrpSpPr>
          <p:cNvPr id="22532" name="Group 11"/>
          <p:cNvGrpSpPr>
            <a:grpSpLocks/>
          </p:cNvGrpSpPr>
          <p:nvPr/>
        </p:nvGrpSpPr>
        <p:grpSpPr bwMode="auto">
          <a:xfrm>
            <a:off x="4724400" y="171450"/>
            <a:ext cx="2057400" cy="1543050"/>
            <a:chOff x="2976" y="144"/>
            <a:chExt cx="1296" cy="1296"/>
          </a:xfrm>
        </p:grpSpPr>
        <p:grpSp>
          <p:nvGrpSpPr>
            <p:cNvPr id="22554" name="Group 12"/>
            <p:cNvGrpSpPr>
              <a:grpSpLocks/>
            </p:cNvGrpSpPr>
            <p:nvPr/>
          </p:nvGrpSpPr>
          <p:grpSpPr bwMode="auto">
            <a:xfrm>
              <a:off x="3024" y="144"/>
              <a:ext cx="1248" cy="1296"/>
              <a:chOff x="552" y="1545"/>
              <a:chExt cx="1287" cy="2005"/>
            </a:xfrm>
          </p:grpSpPr>
          <p:pic>
            <p:nvPicPr>
              <p:cNvPr id="22556" name="Picture 19" descr="than cho m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 y="1872"/>
                <a:ext cx="1287"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0" descr="dau cho moi"/>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 y="1545"/>
                <a:ext cx="816" cy="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55" name="Text Box 15"/>
            <p:cNvSpPr txBox="1">
              <a:spLocks noChangeArrowheads="1"/>
            </p:cNvSpPr>
            <p:nvPr/>
          </p:nvSpPr>
          <p:spPr bwMode="auto">
            <a:xfrm>
              <a:off x="2976" y="412"/>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1</a:t>
              </a:r>
            </a:p>
          </p:txBody>
        </p:sp>
      </p:grpSp>
      <p:grpSp>
        <p:nvGrpSpPr>
          <p:cNvPr id="22533" name="Group 16"/>
          <p:cNvGrpSpPr>
            <a:grpSpLocks/>
          </p:cNvGrpSpPr>
          <p:nvPr/>
        </p:nvGrpSpPr>
        <p:grpSpPr bwMode="auto">
          <a:xfrm>
            <a:off x="4724400" y="1771650"/>
            <a:ext cx="1981200" cy="1771650"/>
            <a:chOff x="2976" y="1488"/>
            <a:chExt cx="1248" cy="1488"/>
          </a:xfrm>
        </p:grpSpPr>
        <p:grpSp>
          <p:nvGrpSpPr>
            <p:cNvPr id="22550" name="Group 17"/>
            <p:cNvGrpSpPr>
              <a:grpSpLocks/>
            </p:cNvGrpSpPr>
            <p:nvPr/>
          </p:nvGrpSpPr>
          <p:grpSpPr bwMode="auto">
            <a:xfrm>
              <a:off x="3120" y="1488"/>
              <a:ext cx="1104" cy="1488"/>
              <a:chOff x="3320" y="1920"/>
              <a:chExt cx="952" cy="1528"/>
            </a:xfrm>
          </p:grpSpPr>
          <p:pic>
            <p:nvPicPr>
              <p:cNvPr id="22552" name="Picture 7" descr="than l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0" y="2208"/>
                <a:ext cx="952" cy="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8" descr="dau l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 y="1920"/>
                <a:ext cx="72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51" name="Text Box 20"/>
            <p:cNvSpPr txBox="1">
              <a:spLocks noChangeArrowheads="1"/>
            </p:cNvSpPr>
            <p:nvPr/>
          </p:nvSpPr>
          <p:spPr bwMode="auto">
            <a:xfrm>
              <a:off x="2976" y="1612"/>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3</a:t>
              </a:r>
            </a:p>
          </p:txBody>
        </p:sp>
      </p:grpSp>
      <p:grpSp>
        <p:nvGrpSpPr>
          <p:cNvPr id="22534" name="Group 21"/>
          <p:cNvGrpSpPr>
            <a:grpSpLocks/>
          </p:cNvGrpSpPr>
          <p:nvPr/>
        </p:nvGrpSpPr>
        <p:grpSpPr bwMode="auto">
          <a:xfrm>
            <a:off x="7010400" y="1771650"/>
            <a:ext cx="1600200" cy="1550988"/>
            <a:chOff x="4416" y="1488"/>
            <a:chExt cx="1008" cy="1302"/>
          </a:xfrm>
        </p:grpSpPr>
        <p:grpSp>
          <p:nvGrpSpPr>
            <p:cNvPr id="22546" name="Group 22"/>
            <p:cNvGrpSpPr>
              <a:grpSpLocks/>
            </p:cNvGrpSpPr>
            <p:nvPr/>
          </p:nvGrpSpPr>
          <p:grpSpPr bwMode="auto">
            <a:xfrm>
              <a:off x="4416" y="1488"/>
              <a:ext cx="1008" cy="1302"/>
              <a:chOff x="1824" y="576"/>
              <a:chExt cx="2544" cy="3606"/>
            </a:xfrm>
          </p:grpSpPr>
          <p:pic>
            <p:nvPicPr>
              <p:cNvPr id="22548" name="Picture 12" descr="than de"/>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728"/>
                <a:ext cx="2448" cy="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3" descr="dau d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 y="576"/>
                <a:ext cx="1469"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47" name="Text Box 25"/>
            <p:cNvSpPr txBox="1">
              <a:spLocks noChangeArrowheads="1"/>
            </p:cNvSpPr>
            <p:nvPr/>
          </p:nvSpPr>
          <p:spPr bwMode="auto">
            <a:xfrm>
              <a:off x="4560" y="1584"/>
              <a:ext cx="432"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4</a:t>
              </a:r>
            </a:p>
          </p:txBody>
        </p:sp>
      </p:grpSp>
      <p:grpSp>
        <p:nvGrpSpPr>
          <p:cNvPr id="22535" name="Group 26"/>
          <p:cNvGrpSpPr>
            <a:grpSpLocks/>
          </p:cNvGrpSpPr>
          <p:nvPr/>
        </p:nvGrpSpPr>
        <p:grpSpPr bwMode="auto">
          <a:xfrm>
            <a:off x="7239005" y="3486150"/>
            <a:ext cx="2106613" cy="1600200"/>
            <a:chOff x="4560" y="2928"/>
            <a:chExt cx="1327" cy="1344"/>
          </a:xfrm>
        </p:grpSpPr>
        <p:pic>
          <p:nvPicPr>
            <p:cNvPr id="22544" name="Picture 12" descr="kien con"/>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0" y="2928"/>
              <a:ext cx="1327"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Text Box 28"/>
            <p:cNvSpPr txBox="1">
              <a:spLocks noChangeArrowheads="1"/>
            </p:cNvSpPr>
            <p:nvPr/>
          </p:nvSpPr>
          <p:spPr bwMode="auto">
            <a:xfrm>
              <a:off x="5088" y="2976"/>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6</a:t>
              </a:r>
            </a:p>
          </p:txBody>
        </p:sp>
      </p:grpSp>
      <p:grpSp>
        <p:nvGrpSpPr>
          <p:cNvPr id="22536" name="Group 29"/>
          <p:cNvGrpSpPr>
            <a:grpSpLocks/>
          </p:cNvGrpSpPr>
          <p:nvPr/>
        </p:nvGrpSpPr>
        <p:grpSpPr bwMode="auto">
          <a:xfrm>
            <a:off x="7162800" y="228600"/>
            <a:ext cx="1752600" cy="1543050"/>
            <a:chOff x="4512" y="192"/>
            <a:chExt cx="1104" cy="1296"/>
          </a:xfrm>
        </p:grpSpPr>
        <p:pic>
          <p:nvPicPr>
            <p:cNvPr id="22542" name="Picture 18" descr="bac gau cam mu"/>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2" y="192"/>
              <a:ext cx="99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 Box 31"/>
            <p:cNvSpPr txBox="1">
              <a:spLocks noChangeArrowheads="1"/>
            </p:cNvSpPr>
            <p:nvPr/>
          </p:nvSpPr>
          <p:spPr bwMode="auto">
            <a:xfrm>
              <a:off x="5184" y="384"/>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2</a:t>
              </a:r>
            </a:p>
          </p:txBody>
        </p:sp>
      </p:grpSp>
      <p:grpSp>
        <p:nvGrpSpPr>
          <p:cNvPr id="22537" name="Group 32"/>
          <p:cNvGrpSpPr>
            <a:grpSpLocks/>
          </p:cNvGrpSpPr>
          <p:nvPr/>
        </p:nvGrpSpPr>
        <p:grpSpPr bwMode="auto">
          <a:xfrm>
            <a:off x="4800600" y="3486150"/>
            <a:ext cx="2286000" cy="1657350"/>
            <a:chOff x="3024" y="2928"/>
            <a:chExt cx="1440" cy="1392"/>
          </a:xfrm>
        </p:grpSpPr>
        <p:grpSp>
          <p:nvGrpSpPr>
            <p:cNvPr id="22538" name="Group 33"/>
            <p:cNvGrpSpPr>
              <a:grpSpLocks/>
            </p:cNvGrpSpPr>
            <p:nvPr/>
          </p:nvGrpSpPr>
          <p:grpSpPr bwMode="auto">
            <a:xfrm>
              <a:off x="3168" y="2976"/>
              <a:ext cx="1296" cy="1344"/>
              <a:chOff x="4656" y="2003"/>
              <a:chExt cx="1152" cy="1403"/>
            </a:xfrm>
          </p:grpSpPr>
          <p:pic>
            <p:nvPicPr>
              <p:cNvPr id="22540" name="Picture 10" descr="khi khong dau d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 y="2003"/>
                <a:ext cx="1152" cy="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2" descr="dau kh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2003"/>
                <a:ext cx="43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9" name="Text Box 36"/>
            <p:cNvSpPr txBox="1">
              <a:spLocks noChangeArrowheads="1"/>
            </p:cNvSpPr>
            <p:nvPr/>
          </p:nvSpPr>
          <p:spPr bwMode="auto">
            <a:xfrm>
              <a:off x="3024" y="2928"/>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5</a:t>
              </a:r>
            </a:p>
          </p:txBody>
        </p:sp>
      </p:grpSp>
    </p:spTree>
    <p:extLst>
      <p:ext uri="{BB962C8B-B14F-4D97-AF65-F5344CB8AC3E}">
        <p14:creationId xmlns:p14="http://schemas.microsoft.com/office/powerpoint/2010/main" val="1667142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457200" y="457200"/>
            <a:ext cx="7467600" cy="4171950"/>
          </a:xfrm>
        </p:spPr>
        <p:txBody>
          <a:bodyPr/>
          <a:lstStyle/>
          <a:p>
            <a:endParaRPr lang="en-US" sz="4800" dirty="0">
              <a:solidFill>
                <a:srgbClr val="CC00CC"/>
              </a:solidFill>
              <a:latin typeface="Times New Roman" pitchFamily="18" charset="0"/>
            </a:endParaRPr>
          </a:p>
          <a:p>
            <a:r>
              <a:rPr lang="en-US" dirty="0">
                <a:latin typeface="Times New Roman" pitchFamily="18" charset="0"/>
                <a:cs typeface="Times New Roman" pitchFamily="18" charset="0"/>
              </a:rPr>
              <a:t>Con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endParaRPr lang="en-US" sz="4800" dirty="0">
              <a:solidFill>
                <a:srgbClr val="CC00CC"/>
              </a:solidFill>
              <a:latin typeface="Times New Roman" pitchFamily="18" charset="0"/>
              <a:cs typeface="Times New Roman" pitchFamily="18" charset="0"/>
            </a:endParaRPr>
          </a:p>
          <a:p>
            <a:pPr marL="0" indent="0" algn="ctr">
              <a:buNone/>
            </a:pPr>
            <a:r>
              <a:rPr lang="en-US" sz="4800" b="1" i="1" dirty="0" err="1">
                <a:solidFill>
                  <a:srgbClr val="0000FF"/>
                </a:solidFill>
                <a:latin typeface="Times New Roman" pitchFamily="18" charset="0"/>
              </a:rPr>
              <a:t>Kiến</a:t>
            </a:r>
            <a:r>
              <a:rPr lang="en-US" sz="4800" b="1" i="1" dirty="0">
                <a:solidFill>
                  <a:srgbClr val="0000FF"/>
                </a:solidFill>
                <a:latin typeface="Times New Roman" pitchFamily="18" charset="0"/>
              </a:rPr>
              <a:t> con </a:t>
            </a:r>
            <a:r>
              <a:rPr lang="en-US" sz="4800" b="1" i="1" dirty="0" err="1">
                <a:solidFill>
                  <a:srgbClr val="0000FF"/>
                </a:solidFill>
                <a:latin typeface="Times New Roman" pitchFamily="18" charset="0"/>
              </a:rPr>
              <a:t>đi</a:t>
            </a:r>
            <a:r>
              <a:rPr lang="en-US" sz="4800" b="1" i="1" dirty="0">
                <a:solidFill>
                  <a:srgbClr val="0000FF"/>
                </a:solidFill>
                <a:latin typeface="Times New Roman" pitchFamily="18" charset="0"/>
              </a:rPr>
              <a:t> ô </a:t>
            </a:r>
            <a:r>
              <a:rPr lang="en-US" sz="4800" b="1" i="1" dirty="0" err="1">
                <a:solidFill>
                  <a:srgbClr val="0000FF"/>
                </a:solidFill>
                <a:latin typeface="Times New Roman" pitchFamily="18" charset="0"/>
              </a:rPr>
              <a:t>tô</a:t>
            </a:r>
            <a:endParaRPr lang="en-US" sz="4800" b="1" i="1" dirty="0">
              <a:solidFill>
                <a:srgbClr val="0000FF"/>
              </a:solidFill>
              <a:latin typeface="Times New Roman" pitchFamily="18" charset="0"/>
            </a:endParaRPr>
          </a:p>
          <a:p>
            <a:pPr algn="ctr">
              <a:buFontTx/>
              <a:buNone/>
            </a:pPr>
            <a:endParaRPr lang="en-US" sz="6000" dirty="0">
              <a:solidFill>
                <a:srgbClr val="0000FF"/>
              </a:solidFill>
              <a:latin typeface="Times New Roman" pitchFamily="18" charset="0"/>
            </a:endParaRPr>
          </a:p>
        </p:txBody>
      </p:sp>
      <p:pic>
        <p:nvPicPr>
          <p:cNvPr id="23555" name="Picture 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49149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193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198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699654" y="3302518"/>
            <a:ext cx="8229600" cy="1600200"/>
            <a:chOff x="768" y="2832"/>
            <a:chExt cx="5184" cy="1344"/>
          </a:xfrm>
        </p:grpSpPr>
        <p:grpSp>
          <p:nvGrpSpPr>
            <p:cNvPr id="23560" name="Group 8"/>
            <p:cNvGrpSpPr>
              <a:grpSpLocks/>
            </p:cNvGrpSpPr>
            <p:nvPr/>
          </p:nvGrpSpPr>
          <p:grpSpPr bwMode="auto">
            <a:xfrm>
              <a:off x="768" y="2832"/>
              <a:ext cx="4198" cy="1344"/>
              <a:chOff x="768" y="2208"/>
              <a:chExt cx="4198" cy="1344"/>
            </a:xfrm>
          </p:grpSpPr>
          <p:grpSp>
            <p:nvGrpSpPr>
              <p:cNvPr id="23562" name="Group 9"/>
              <p:cNvGrpSpPr>
                <a:grpSpLocks/>
              </p:cNvGrpSpPr>
              <p:nvPr/>
            </p:nvGrpSpPr>
            <p:grpSpPr bwMode="auto">
              <a:xfrm>
                <a:off x="2400" y="2256"/>
                <a:ext cx="712" cy="1192"/>
                <a:chOff x="3320" y="1920"/>
                <a:chExt cx="952" cy="1528"/>
              </a:xfrm>
            </p:grpSpPr>
            <p:pic>
              <p:nvPicPr>
                <p:cNvPr id="23575" name="Picture 7" descr="than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0" y="2208"/>
                  <a:ext cx="952" cy="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8" descr="dau l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 y="1920"/>
                  <a:ext cx="72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3" name="Group 12"/>
              <p:cNvGrpSpPr>
                <a:grpSpLocks/>
              </p:cNvGrpSpPr>
              <p:nvPr/>
            </p:nvGrpSpPr>
            <p:grpSpPr bwMode="auto">
              <a:xfrm>
                <a:off x="4032" y="2400"/>
                <a:ext cx="934" cy="1102"/>
                <a:chOff x="4176" y="2400"/>
                <a:chExt cx="934" cy="1102"/>
              </a:xfrm>
            </p:grpSpPr>
            <p:pic>
              <p:nvPicPr>
                <p:cNvPr id="23571" name="Picture 10" descr="duoi kh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226019">
                  <a:off x="4608" y="2448"/>
                  <a:ext cx="502"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72" name="Group 14"/>
                <p:cNvGrpSpPr>
                  <a:grpSpLocks/>
                </p:cNvGrpSpPr>
                <p:nvPr/>
              </p:nvGrpSpPr>
              <p:grpSpPr bwMode="auto">
                <a:xfrm>
                  <a:off x="4176" y="2400"/>
                  <a:ext cx="720" cy="1102"/>
                  <a:chOff x="4656" y="2003"/>
                  <a:chExt cx="1152" cy="1403"/>
                </a:xfrm>
              </p:grpSpPr>
              <p:pic>
                <p:nvPicPr>
                  <p:cNvPr id="23573" name="Picture 9" descr="khi khong dau duo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 y="2003"/>
                    <a:ext cx="1152" cy="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11" descr="dau kh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2003"/>
                    <a:ext cx="43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564" name="Group 17"/>
              <p:cNvGrpSpPr>
                <a:grpSpLocks/>
              </p:cNvGrpSpPr>
              <p:nvPr/>
            </p:nvGrpSpPr>
            <p:grpSpPr bwMode="auto">
              <a:xfrm>
                <a:off x="768" y="2208"/>
                <a:ext cx="816" cy="1296"/>
                <a:chOff x="1344" y="1931"/>
                <a:chExt cx="1287" cy="2005"/>
              </a:xfrm>
            </p:grpSpPr>
            <p:pic>
              <p:nvPicPr>
                <p:cNvPr id="23569" name="Picture 13" descr="than cho moi"/>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4" y="2258"/>
                  <a:ext cx="1287"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4" descr="dau cho moi"/>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2" y="1931"/>
                  <a:ext cx="816" cy="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5" name="Group 20"/>
              <p:cNvGrpSpPr>
                <a:grpSpLocks/>
              </p:cNvGrpSpPr>
              <p:nvPr/>
            </p:nvGrpSpPr>
            <p:grpSpPr bwMode="auto">
              <a:xfrm>
                <a:off x="1440" y="2256"/>
                <a:ext cx="960" cy="1200"/>
                <a:chOff x="2160" y="2304"/>
                <a:chExt cx="1296" cy="1584"/>
              </a:xfrm>
            </p:grpSpPr>
            <p:pic>
              <p:nvPicPr>
                <p:cNvPr id="23567" name="Picture 6" descr="than d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0" y="2456"/>
                  <a:ext cx="1200" cy="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5" descr="dau d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6" y="2304"/>
                  <a:ext cx="720"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66" name="Picture 2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0" y="2208"/>
                <a:ext cx="882"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61" name="Picture 12" descr="kien con"/>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8" y="2962"/>
              <a:ext cx="1104" cy="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97129266"/>
      </p:ext>
    </p:extLst>
  </p:cSld>
  <p:clrMapOvr>
    <a:masterClrMapping/>
  </p:clrMapOvr>
  <p:transition>
    <p:sndAc>
      <p:stSnd>
        <p:snd r:embed="rId2" name="las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iterate type="lt">
                                    <p:tmPct val="0"/>
                                  </p:iterate>
                                  <p:childTnLst>
                                    <p:set>
                                      <p:cBhvr>
                                        <p:cTn id="6" dur="1" fill="hold">
                                          <p:stCondLst>
                                            <p:cond delay="0"/>
                                          </p:stCondLst>
                                        </p:cTn>
                                        <p:tgtEl>
                                          <p:spTgt spid="50178">
                                            <p:txEl>
                                              <p:pRg st="1" end="1"/>
                                            </p:txEl>
                                          </p:spTgt>
                                        </p:tgtEl>
                                        <p:attrNameLst>
                                          <p:attrName>style.visibility</p:attrName>
                                        </p:attrNameLst>
                                      </p:cBhvr>
                                      <p:to>
                                        <p:strVal val="visible"/>
                                      </p:to>
                                    </p:set>
                                    <p:animEffect transition="in" filter="wipe(down)">
                                      <p:cBhvr>
                                        <p:cTn id="7" dur="580">
                                          <p:stCondLst>
                                            <p:cond delay="0"/>
                                          </p:stCondLst>
                                        </p:cTn>
                                        <p:tgtEl>
                                          <p:spTgt spid="50178">
                                            <p:txEl>
                                              <p:pRg st="1" end="1"/>
                                            </p:txEl>
                                          </p:spTgt>
                                        </p:tgtEl>
                                      </p:cBhvr>
                                    </p:animEffect>
                                    <p:anim calcmode="lin" valueType="num">
                                      <p:cBhvr>
                                        <p:cTn id="8" dur="1822" tmFilter="0,0; 0.14,0.36; 0.43,0.73; 0.71,0.91; 1.0,1.0">
                                          <p:stCondLst>
                                            <p:cond delay="0"/>
                                          </p:stCondLst>
                                        </p:cTn>
                                        <p:tgtEl>
                                          <p:spTgt spid="50178">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178">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178">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178">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178">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0178">
                                            <p:txEl>
                                              <p:pRg st="1" end="1"/>
                                            </p:txEl>
                                          </p:spTgt>
                                        </p:tgtEl>
                                      </p:cBhvr>
                                      <p:to x="100000" y="60000"/>
                                    </p:animScale>
                                    <p:animScale>
                                      <p:cBhvr>
                                        <p:cTn id="14" dur="166" decel="50000">
                                          <p:stCondLst>
                                            <p:cond delay="676"/>
                                          </p:stCondLst>
                                        </p:cTn>
                                        <p:tgtEl>
                                          <p:spTgt spid="50178">
                                            <p:txEl>
                                              <p:pRg st="1" end="1"/>
                                            </p:txEl>
                                          </p:spTgt>
                                        </p:tgtEl>
                                      </p:cBhvr>
                                      <p:to x="100000" y="100000"/>
                                    </p:animScale>
                                    <p:animScale>
                                      <p:cBhvr>
                                        <p:cTn id="15" dur="26">
                                          <p:stCondLst>
                                            <p:cond delay="1312"/>
                                          </p:stCondLst>
                                        </p:cTn>
                                        <p:tgtEl>
                                          <p:spTgt spid="50178">
                                            <p:txEl>
                                              <p:pRg st="1" end="1"/>
                                            </p:txEl>
                                          </p:spTgt>
                                        </p:tgtEl>
                                      </p:cBhvr>
                                      <p:to x="100000" y="80000"/>
                                    </p:animScale>
                                    <p:animScale>
                                      <p:cBhvr>
                                        <p:cTn id="16" dur="166" decel="50000">
                                          <p:stCondLst>
                                            <p:cond delay="1338"/>
                                          </p:stCondLst>
                                        </p:cTn>
                                        <p:tgtEl>
                                          <p:spTgt spid="50178">
                                            <p:txEl>
                                              <p:pRg st="1" end="1"/>
                                            </p:txEl>
                                          </p:spTgt>
                                        </p:tgtEl>
                                      </p:cBhvr>
                                      <p:to x="100000" y="100000"/>
                                    </p:animScale>
                                    <p:animScale>
                                      <p:cBhvr>
                                        <p:cTn id="17" dur="26">
                                          <p:stCondLst>
                                            <p:cond delay="1642"/>
                                          </p:stCondLst>
                                        </p:cTn>
                                        <p:tgtEl>
                                          <p:spTgt spid="50178">
                                            <p:txEl>
                                              <p:pRg st="1" end="1"/>
                                            </p:txEl>
                                          </p:spTgt>
                                        </p:tgtEl>
                                      </p:cBhvr>
                                      <p:to x="100000" y="90000"/>
                                    </p:animScale>
                                    <p:animScale>
                                      <p:cBhvr>
                                        <p:cTn id="18" dur="166" decel="50000">
                                          <p:stCondLst>
                                            <p:cond delay="1668"/>
                                          </p:stCondLst>
                                        </p:cTn>
                                        <p:tgtEl>
                                          <p:spTgt spid="50178">
                                            <p:txEl>
                                              <p:pRg st="1" end="1"/>
                                            </p:txEl>
                                          </p:spTgt>
                                        </p:tgtEl>
                                      </p:cBhvr>
                                      <p:to x="100000" y="100000"/>
                                    </p:animScale>
                                    <p:animScale>
                                      <p:cBhvr>
                                        <p:cTn id="19" dur="26">
                                          <p:stCondLst>
                                            <p:cond delay="1808"/>
                                          </p:stCondLst>
                                        </p:cTn>
                                        <p:tgtEl>
                                          <p:spTgt spid="50178">
                                            <p:txEl>
                                              <p:pRg st="1" end="1"/>
                                            </p:txEl>
                                          </p:spTgt>
                                        </p:tgtEl>
                                      </p:cBhvr>
                                      <p:to x="100000" y="95000"/>
                                    </p:animScale>
                                    <p:animScale>
                                      <p:cBhvr>
                                        <p:cTn id="20" dur="166" decel="50000">
                                          <p:stCondLst>
                                            <p:cond delay="1834"/>
                                          </p:stCondLst>
                                        </p:cTn>
                                        <p:tgtEl>
                                          <p:spTgt spid="50178">
                                            <p:txEl>
                                              <p:pRg st="1" end="1"/>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iterate type="lt">
                                    <p:tmPct val="0"/>
                                  </p:iterate>
                                  <p:childTnLst>
                                    <p:set>
                                      <p:cBhvr>
                                        <p:cTn id="24" dur="1" fill="hold">
                                          <p:stCondLst>
                                            <p:cond delay="0"/>
                                          </p:stCondLst>
                                        </p:cTn>
                                        <p:tgtEl>
                                          <p:spTgt spid="50178">
                                            <p:txEl>
                                              <p:pRg st="2" end="2"/>
                                            </p:txEl>
                                          </p:spTgt>
                                        </p:tgtEl>
                                        <p:attrNameLst>
                                          <p:attrName>style.visibility</p:attrName>
                                        </p:attrNameLst>
                                      </p:cBhvr>
                                      <p:to>
                                        <p:strVal val="visible"/>
                                      </p:to>
                                    </p:set>
                                    <p:animEffect transition="in" filter="wipe(down)">
                                      <p:cBhvr>
                                        <p:cTn id="25" dur="580">
                                          <p:stCondLst>
                                            <p:cond delay="0"/>
                                          </p:stCondLst>
                                        </p:cTn>
                                        <p:tgtEl>
                                          <p:spTgt spid="50178">
                                            <p:txEl>
                                              <p:pRg st="2" end="2"/>
                                            </p:txEl>
                                          </p:spTgt>
                                        </p:tgtEl>
                                      </p:cBhvr>
                                    </p:animEffect>
                                    <p:anim calcmode="lin" valueType="num">
                                      <p:cBhvr>
                                        <p:cTn id="26" dur="1822" tmFilter="0,0; 0.14,0.36; 0.43,0.73; 0.71,0.91; 1.0,1.0">
                                          <p:stCondLst>
                                            <p:cond delay="0"/>
                                          </p:stCondLst>
                                        </p:cTn>
                                        <p:tgtEl>
                                          <p:spTgt spid="50178">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0178">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0178">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0178">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0178">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0178">
                                            <p:txEl>
                                              <p:pRg st="2" end="2"/>
                                            </p:txEl>
                                          </p:spTgt>
                                        </p:tgtEl>
                                      </p:cBhvr>
                                      <p:to x="100000" y="60000"/>
                                    </p:animScale>
                                    <p:animScale>
                                      <p:cBhvr>
                                        <p:cTn id="32" dur="166" decel="50000">
                                          <p:stCondLst>
                                            <p:cond delay="676"/>
                                          </p:stCondLst>
                                        </p:cTn>
                                        <p:tgtEl>
                                          <p:spTgt spid="50178">
                                            <p:txEl>
                                              <p:pRg st="2" end="2"/>
                                            </p:txEl>
                                          </p:spTgt>
                                        </p:tgtEl>
                                      </p:cBhvr>
                                      <p:to x="100000" y="100000"/>
                                    </p:animScale>
                                    <p:animScale>
                                      <p:cBhvr>
                                        <p:cTn id="33" dur="26">
                                          <p:stCondLst>
                                            <p:cond delay="1312"/>
                                          </p:stCondLst>
                                        </p:cTn>
                                        <p:tgtEl>
                                          <p:spTgt spid="50178">
                                            <p:txEl>
                                              <p:pRg st="2" end="2"/>
                                            </p:txEl>
                                          </p:spTgt>
                                        </p:tgtEl>
                                      </p:cBhvr>
                                      <p:to x="100000" y="80000"/>
                                    </p:animScale>
                                    <p:animScale>
                                      <p:cBhvr>
                                        <p:cTn id="34" dur="166" decel="50000">
                                          <p:stCondLst>
                                            <p:cond delay="1338"/>
                                          </p:stCondLst>
                                        </p:cTn>
                                        <p:tgtEl>
                                          <p:spTgt spid="50178">
                                            <p:txEl>
                                              <p:pRg st="2" end="2"/>
                                            </p:txEl>
                                          </p:spTgt>
                                        </p:tgtEl>
                                      </p:cBhvr>
                                      <p:to x="100000" y="100000"/>
                                    </p:animScale>
                                    <p:animScale>
                                      <p:cBhvr>
                                        <p:cTn id="35" dur="26">
                                          <p:stCondLst>
                                            <p:cond delay="1642"/>
                                          </p:stCondLst>
                                        </p:cTn>
                                        <p:tgtEl>
                                          <p:spTgt spid="50178">
                                            <p:txEl>
                                              <p:pRg st="2" end="2"/>
                                            </p:txEl>
                                          </p:spTgt>
                                        </p:tgtEl>
                                      </p:cBhvr>
                                      <p:to x="100000" y="90000"/>
                                    </p:animScale>
                                    <p:animScale>
                                      <p:cBhvr>
                                        <p:cTn id="36" dur="166" decel="50000">
                                          <p:stCondLst>
                                            <p:cond delay="1668"/>
                                          </p:stCondLst>
                                        </p:cTn>
                                        <p:tgtEl>
                                          <p:spTgt spid="50178">
                                            <p:txEl>
                                              <p:pRg st="2" end="2"/>
                                            </p:txEl>
                                          </p:spTgt>
                                        </p:tgtEl>
                                      </p:cBhvr>
                                      <p:to x="100000" y="100000"/>
                                    </p:animScale>
                                    <p:animScale>
                                      <p:cBhvr>
                                        <p:cTn id="37" dur="26">
                                          <p:stCondLst>
                                            <p:cond delay="1808"/>
                                          </p:stCondLst>
                                        </p:cTn>
                                        <p:tgtEl>
                                          <p:spTgt spid="50178">
                                            <p:txEl>
                                              <p:pRg st="2" end="2"/>
                                            </p:txEl>
                                          </p:spTgt>
                                        </p:tgtEl>
                                      </p:cBhvr>
                                      <p:to x="100000" y="95000"/>
                                    </p:animScale>
                                    <p:animScale>
                                      <p:cBhvr>
                                        <p:cTn id="38" dur="166" decel="50000">
                                          <p:stCondLst>
                                            <p:cond delay="1834"/>
                                          </p:stCondLst>
                                        </p:cTn>
                                        <p:tgtEl>
                                          <p:spTgt spid="50178">
                                            <p:txEl>
                                              <p:pRg st="2" end="2"/>
                                            </p:txEl>
                                          </p:spTgt>
                                        </p:tgtEl>
                                      </p:cBhvr>
                                      <p:to x="100000" y="100000"/>
                                    </p:animScale>
                                  </p:childTnLst>
                                </p:cTn>
                              </p:par>
                            </p:childTnLst>
                          </p:cTn>
                        </p:par>
                      </p:childTnLst>
                    </p:cTn>
                  </p:par>
                  <p:par>
                    <p:cTn id="39" fill="hold">
                      <p:stCondLst>
                        <p:cond delay="indefinite"/>
                      </p:stCondLst>
                      <p:childTnLst>
                        <p:par>
                          <p:cTn id="40" fill="hold" nodeType="after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17540"/>
            <a:ext cx="4419600" cy="3354387"/>
            <a:chOff x="192" y="519"/>
            <a:chExt cx="2784" cy="2817"/>
          </a:xfrm>
        </p:grpSpPr>
        <p:pic>
          <p:nvPicPr>
            <p:cNvPr id="24601" name="Picture 3" descr="NTI_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528"/>
              <a:ext cx="2784"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2" name="Text Box 4"/>
            <p:cNvSpPr txBox="1">
              <a:spLocks noChangeArrowheads="1"/>
            </p:cNvSpPr>
            <p:nvPr/>
          </p:nvSpPr>
          <p:spPr bwMode="auto">
            <a:xfrm>
              <a:off x="1296" y="2304"/>
              <a:ext cx="4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a:solidFill>
                    <a:srgbClr val="FF0066"/>
                  </a:solidFill>
                </a:rPr>
                <a:t>1</a:t>
              </a:r>
            </a:p>
          </p:txBody>
        </p:sp>
        <p:sp>
          <p:nvSpPr>
            <p:cNvPr id="24603" name="Text Box 5"/>
            <p:cNvSpPr txBox="1">
              <a:spLocks noChangeArrowheads="1"/>
            </p:cNvSpPr>
            <p:nvPr/>
          </p:nvSpPr>
          <p:spPr bwMode="auto">
            <a:xfrm rot="3472632">
              <a:off x="661" y="18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6</a:t>
              </a:r>
            </a:p>
          </p:txBody>
        </p:sp>
        <p:sp>
          <p:nvSpPr>
            <p:cNvPr id="24604" name="Text Box 6"/>
            <p:cNvSpPr txBox="1">
              <a:spLocks noChangeArrowheads="1"/>
            </p:cNvSpPr>
            <p:nvPr/>
          </p:nvSpPr>
          <p:spPr bwMode="auto">
            <a:xfrm rot="-7461881">
              <a:off x="2165" y="1099"/>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3</a:t>
              </a:r>
            </a:p>
          </p:txBody>
        </p:sp>
        <p:sp>
          <p:nvSpPr>
            <p:cNvPr id="24605" name="Text Box 7"/>
            <p:cNvSpPr txBox="1">
              <a:spLocks noChangeArrowheads="1"/>
            </p:cNvSpPr>
            <p:nvPr/>
          </p:nvSpPr>
          <p:spPr bwMode="auto">
            <a:xfrm rot="10354221">
              <a:off x="1344" y="519"/>
              <a:ext cx="43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CC3300"/>
                  </a:solidFill>
                </a:rPr>
                <a:t>4</a:t>
              </a:r>
            </a:p>
          </p:txBody>
        </p:sp>
        <p:sp>
          <p:nvSpPr>
            <p:cNvPr id="24606" name="Text Box 8"/>
            <p:cNvSpPr txBox="1">
              <a:spLocks noChangeArrowheads="1"/>
            </p:cNvSpPr>
            <p:nvPr/>
          </p:nvSpPr>
          <p:spPr bwMode="auto">
            <a:xfrm rot="-3331306">
              <a:off x="2160" y="1968"/>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2</a:t>
              </a:r>
            </a:p>
          </p:txBody>
        </p:sp>
        <p:sp>
          <p:nvSpPr>
            <p:cNvPr id="24607" name="Text Box 9"/>
            <p:cNvSpPr txBox="1">
              <a:spLocks noChangeArrowheads="1"/>
            </p:cNvSpPr>
            <p:nvPr/>
          </p:nvSpPr>
          <p:spPr bwMode="auto">
            <a:xfrm rot="7252036">
              <a:off x="533" y="10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5</a:t>
              </a:r>
            </a:p>
          </p:txBody>
        </p:sp>
      </p:grpSp>
      <p:sp>
        <p:nvSpPr>
          <p:cNvPr id="24579" name="AutoShape 10"/>
          <p:cNvSpPr>
            <a:spLocks noChangeArrowheads="1"/>
          </p:cNvSpPr>
          <p:nvPr/>
        </p:nvSpPr>
        <p:spPr bwMode="auto">
          <a:xfrm>
            <a:off x="1905000" y="3429000"/>
            <a:ext cx="1066800" cy="1714500"/>
          </a:xfrm>
          <a:prstGeom prst="upArrow">
            <a:avLst>
              <a:gd name="adj1" fmla="val 50000"/>
              <a:gd name="adj2" fmla="val 53571"/>
            </a:avLst>
          </a:prstGeom>
          <a:gradFill rotWithShape="1">
            <a:gsLst>
              <a:gs pos="0">
                <a:srgbClr val="66FF66"/>
              </a:gs>
              <a:gs pos="50000">
                <a:srgbClr val="FF6600"/>
              </a:gs>
              <a:gs pos="100000">
                <a:srgbClr val="66FF66"/>
              </a:gs>
            </a:gsLst>
            <a:lin ang="0" scaled="1"/>
          </a:gradFill>
          <a:ln w="9525">
            <a:miter lim="800000"/>
            <a:headEnd/>
            <a:tailEnd/>
          </a:ln>
          <a:scene3d>
            <a:camera prst="legacyObliqueTopRight"/>
            <a:lightRig rig="legacyFlat3" dir="b"/>
          </a:scene3d>
          <a:sp3d prstMaterial="legacyMatte">
            <a:bevelT w="13500" h="13500" prst="angle"/>
            <a:bevelB w="13500" h="13500" prst="angle"/>
            <a:extrusionClr>
              <a:srgbClr val="66FF66"/>
            </a:extrusionClr>
          </a:sp3d>
        </p:spPr>
        <p:txBody>
          <a:bodyPr vert="eaVert" wrap="none" lIns="91434" tIns="45717" rIns="91434" bIns="45717" anchor="ctr">
            <a:flatTx/>
          </a:bodyPr>
          <a:lstStyle/>
          <a:p>
            <a:endParaRPr lang="en-US"/>
          </a:p>
        </p:txBody>
      </p:sp>
      <p:grpSp>
        <p:nvGrpSpPr>
          <p:cNvPr id="24580" name="Group 11"/>
          <p:cNvGrpSpPr>
            <a:grpSpLocks/>
          </p:cNvGrpSpPr>
          <p:nvPr/>
        </p:nvGrpSpPr>
        <p:grpSpPr bwMode="auto">
          <a:xfrm>
            <a:off x="4724400" y="1771650"/>
            <a:ext cx="1981200" cy="1771650"/>
            <a:chOff x="2976" y="1488"/>
            <a:chExt cx="1248" cy="1488"/>
          </a:xfrm>
        </p:grpSpPr>
        <p:grpSp>
          <p:nvGrpSpPr>
            <p:cNvPr id="24597" name="Group 12"/>
            <p:cNvGrpSpPr>
              <a:grpSpLocks/>
            </p:cNvGrpSpPr>
            <p:nvPr/>
          </p:nvGrpSpPr>
          <p:grpSpPr bwMode="auto">
            <a:xfrm>
              <a:off x="3120" y="1488"/>
              <a:ext cx="1104" cy="1488"/>
              <a:chOff x="3320" y="1920"/>
              <a:chExt cx="952" cy="1528"/>
            </a:xfrm>
          </p:grpSpPr>
          <p:pic>
            <p:nvPicPr>
              <p:cNvPr id="24599" name="Picture 7" descr="than l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0" y="2208"/>
                <a:ext cx="952" cy="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8" descr="dau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 y="1920"/>
                <a:ext cx="72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98" name="Text Box 15"/>
            <p:cNvSpPr txBox="1">
              <a:spLocks noChangeArrowheads="1"/>
            </p:cNvSpPr>
            <p:nvPr/>
          </p:nvSpPr>
          <p:spPr bwMode="auto">
            <a:xfrm>
              <a:off x="2976" y="1612"/>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3</a:t>
              </a:r>
            </a:p>
          </p:txBody>
        </p:sp>
      </p:grpSp>
      <p:grpSp>
        <p:nvGrpSpPr>
          <p:cNvPr id="24581" name="Group 16"/>
          <p:cNvGrpSpPr>
            <a:grpSpLocks/>
          </p:cNvGrpSpPr>
          <p:nvPr/>
        </p:nvGrpSpPr>
        <p:grpSpPr bwMode="auto">
          <a:xfrm>
            <a:off x="7010400" y="1771650"/>
            <a:ext cx="1600200" cy="1550988"/>
            <a:chOff x="4416" y="1488"/>
            <a:chExt cx="1008" cy="1302"/>
          </a:xfrm>
        </p:grpSpPr>
        <p:grpSp>
          <p:nvGrpSpPr>
            <p:cNvPr id="24593" name="Group 17"/>
            <p:cNvGrpSpPr>
              <a:grpSpLocks/>
            </p:cNvGrpSpPr>
            <p:nvPr/>
          </p:nvGrpSpPr>
          <p:grpSpPr bwMode="auto">
            <a:xfrm>
              <a:off x="4416" y="1488"/>
              <a:ext cx="1008" cy="1302"/>
              <a:chOff x="1824" y="576"/>
              <a:chExt cx="2544" cy="3606"/>
            </a:xfrm>
          </p:grpSpPr>
          <p:pic>
            <p:nvPicPr>
              <p:cNvPr id="24595" name="Picture 12" descr="than d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728"/>
                <a:ext cx="2448" cy="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13" descr="dau d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 y="576"/>
                <a:ext cx="1469"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94" name="Text Box 20"/>
            <p:cNvSpPr txBox="1">
              <a:spLocks noChangeArrowheads="1"/>
            </p:cNvSpPr>
            <p:nvPr/>
          </p:nvSpPr>
          <p:spPr bwMode="auto">
            <a:xfrm>
              <a:off x="4560" y="1584"/>
              <a:ext cx="432"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4</a:t>
              </a:r>
            </a:p>
          </p:txBody>
        </p:sp>
      </p:grpSp>
      <p:grpSp>
        <p:nvGrpSpPr>
          <p:cNvPr id="24582" name="Group 21"/>
          <p:cNvGrpSpPr>
            <a:grpSpLocks/>
          </p:cNvGrpSpPr>
          <p:nvPr/>
        </p:nvGrpSpPr>
        <p:grpSpPr bwMode="auto">
          <a:xfrm>
            <a:off x="7239005" y="3486150"/>
            <a:ext cx="2106613" cy="1600200"/>
            <a:chOff x="4560" y="2928"/>
            <a:chExt cx="1327" cy="1344"/>
          </a:xfrm>
        </p:grpSpPr>
        <p:pic>
          <p:nvPicPr>
            <p:cNvPr id="24591" name="Picture 12" descr="kien con"/>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0" y="2928"/>
              <a:ext cx="1327"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Text Box 23"/>
            <p:cNvSpPr txBox="1">
              <a:spLocks noChangeArrowheads="1"/>
            </p:cNvSpPr>
            <p:nvPr/>
          </p:nvSpPr>
          <p:spPr bwMode="auto">
            <a:xfrm>
              <a:off x="5088" y="2976"/>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6</a:t>
              </a:r>
            </a:p>
          </p:txBody>
        </p:sp>
      </p:grpSp>
      <p:grpSp>
        <p:nvGrpSpPr>
          <p:cNvPr id="24583" name="Group 24"/>
          <p:cNvGrpSpPr>
            <a:grpSpLocks/>
          </p:cNvGrpSpPr>
          <p:nvPr/>
        </p:nvGrpSpPr>
        <p:grpSpPr bwMode="auto">
          <a:xfrm>
            <a:off x="7162800" y="228600"/>
            <a:ext cx="1752600" cy="1543050"/>
            <a:chOff x="4512" y="192"/>
            <a:chExt cx="1104" cy="1296"/>
          </a:xfrm>
        </p:grpSpPr>
        <p:pic>
          <p:nvPicPr>
            <p:cNvPr id="24589" name="Picture 18" descr="bac gau cam mu"/>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2" y="192"/>
              <a:ext cx="99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 Box 26"/>
            <p:cNvSpPr txBox="1">
              <a:spLocks noChangeArrowheads="1"/>
            </p:cNvSpPr>
            <p:nvPr/>
          </p:nvSpPr>
          <p:spPr bwMode="auto">
            <a:xfrm>
              <a:off x="5184" y="384"/>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2</a:t>
              </a:r>
            </a:p>
          </p:txBody>
        </p:sp>
      </p:grpSp>
      <p:grpSp>
        <p:nvGrpSpPr>
          <p:cNvPr id="24584" name="Group 27"/>
          <p:cNvGrpSpPr>
            <a:grpSpLocks/>
          </p:cNvGrpSpPr>
          <p:nvPr/>
        </p:nvGrpSpPr>
        <p:grpSpPr bwMode="auto">
          <a:xfrm>
            <a:off x="4800600" y="3486150"/>
            <a:ext cx="2286000" cy="1657350"/>
            <a:chOff x="3024" y="2928"/>
            <a:chExt cx="1440" cy="1392"/>
          </a:xfrm>
        </p:grpSpPr>
        <p:grpSp>
          <p:nvGrpSpPr>
            <p:cNvPr id="24585" name="Group 28"/>
            <p:cNvGrpSpPr>
              <a:grpSpLocks/>
            </p:cNvGrpSpPr>
            <p:nvPr/>
          </p:nvGrpSpPr>
          <p:grpSpPr bwMode="auto">
            <a:xfrm>
              <a:off x="3168" y="2976"/>
              <a:ext cx="1296" cy="1344"/>
              <a:chOff x="4656" y="2003"/>
              <a:chExt cx="1152" cy="1403"/>
            </a:xfrm>
          </p:grpSpPr>
          <p:pic>
            <p:nvPicPr>
              <p:cNvPr id="24587" name="Picture 10" descr="khi khong dau duoi"/>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 y="2003"/>
                <a:ext cx="1152" cy="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dau khi"/>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2003"/>
                <a:ext cx="43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6" name="Text Box 31"/>
            <p:cNvSpPr txBox="1">
              <a:spLocks noChangeArrowheads="1"/>
            </p:cNvSpPr>
            <p:nvPr/>
          </p:nvSpPr>
          <p:spPr bwMode="auto">
            <a:xfrm>
              <a:off x="3024" y="2928"/>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5</a:t>
              </a:r>
            </a:p>
          </p:txBody>
        </p:sp>
      </p:grpSp>
    </p:spTree>
    <p:extLst>
      <p:ext uri="{BB962C8B-B14F-4D97-AF65-F5344CB8AC3E}">
        <p14:creationId xmlns:p14="http://schemas.microsoft.com/office/powerpoint/2010/main" val="1064459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330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Yeu Thu Do.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81000" y="49149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body" idx="1"/>
          </p:nvPr>
        </p:nvSpPr>
        <p:spPr>
          <a:xfrm>
            <a:off x="685800" y="514350"/>
            <a:ext cx="7848600" cy="3543300"/>
          </a:xfrm>
        </p:spPr>
        <p:txBody>
          <a:bodyPr/>
          <a:lstStyle/>
          <a:p>
            <a:r>
              <a:rPr lang="en-US" altLang="ko-KR" sz="4000" dirty="0" err="1">
                <a:solidFill>
                  <a:srgbClr val="FF3300"/>
                </a:solidFill>
                <a:latin typeface="Times New Roman" pitchFamily="18" charset="0"/>
                <a:ea typeface="굴림" pitchFamily="34" charset="-127"/>
                <a:cs typeface="Times New Roman" pitchFamily="18" charset="0"/>
              </a:rPr>
              <a:t>Kiến</a:t>
            </a:r>
            <a:r>
              <a:rPr lang="en-US" altLang="ko-KR" sz="4000" dirty="0">
                <a:solidFill>
                  <a:srgbClr val="FF3300"/>
                </a:solidFill>
                <a:latin typeface="Times New Roman" pitchFamily="18" charset="0"/>
                <a:ea typeface="굴림" pitchFamily="34" charset="-127"/>
                <a:cs typeface="Times New Roman" pitchFamily="18" charset="0"/>
              </a:rPr>
              <a:t> con </a:t>
            </a:r>
            <a:r>
              <a:rPr lang="en-US" altLang="ko-KR" sz="4000" dirty="0" err="1">
                <a:solidFill>
                  <a:srgbClr val="FF3300"/>
                </a:solidFill>
                <a:latin typeface="Times New Roman" pitchFamily="18" charset="0"/>
                <a:ea typeface="굴림" pitchFamily="34" charset="-127"/>
                <a:cs typeface="Times New Roman" pitchFamily="18" charset="0"/>
              </a:rPr>
              <a:t>vào</a:t>
            </a:r>
            <a:r>
              <a:rPr lang="en-US" altLang="ko-KR" sz="4000" dirty="0">
                <a:solidFill>
                  <a:srgbClr val="FF3300"/>
                </a:solidFill>
                <a:latin typeface="Times New Roman" pitchFamily="18" charset="0"/>
                <a:ea typeface="굴림" pitchFamily="34" charset="-127"/>
                <a:cs typeface="Times New Roman" pitchFamily="18" charset="0"/>
              </a:rPr>
              <a:t> </a:t>
            </a:r>
            <a:r>
              <a:rPr lang="en-US" altLang="ko-KR" sz="4000" dirty="0" err="1">
                <a:solidFill>
                  <a:srgbClr val="FF3300"/>
                </a:solidFill>
                <a:latin typeface="Times New Roman" pitchFamily="18" charset="0"/>
                <a:ea typeface="굴림" pitchFamily="34" charset="-127"/>
                <a:cs typeface="Times New Roman" pitchFamily="18" charset="0"/>
              </a:rPr>
              <a:t>rừng</a:t>
            </a:r>
            <a:r>
              <a:rPr lang="en-US" altLang="ko-KR" sz="4000" dirty="0">
                <a:solidFill>
                  <a:srgbClr val="FF3300"/>
                </a:solidFill>
                <a:latin typeface="Times New Roman" pitchFamily="18" charset="0"/>
                <a:ea typeface="굴림" pitchFamily="34" charset="-127"/>
                <a:cs typeface="Times New Roman" pitchFamily="18" charset="0"/>
              </a:rPr>
              <a:t> </a:t>
            </a:r>
            <a:r>
              <a:rPr lang="en-US" altLang="ko-KR" sz="4000" dirty="0" err="1">
                <a:solidFill>
                  <a:srgbClr val="FF3300"/>
                </a:solidFill>
                <a:latin typeface="Times New Roman" pitchFamily="18" charset="0"/>
                <a:ea typeface="굴림" pitchFamily="34" charset="-127"/>
                <a:cs typeface="Times New Roman" pitchFamily="18" charset="0"/>
              </a:rPr>
              <a:t>để</a:t>
            </a:r>
            <a:r>
              <a:rPr lang="en-US" altLang="ko-KR" sz="4000" dirty="0">
                <a:solidFill>
                  <a:srgbClr val="FF3300"/>
                </a:solidFill>
                <a:latin typeface="Times New Roman" pitchFamily="18" charset="0"/>
                <a:ea typeface="굴림" pitchFamily="34" charset="-127"/>
                <a:cs typeface="Times New Roman" pitchFamily="18" charset="0"/>
              </a:rPr>
              <a:t> </a:t>
            </a:r>
            <a:r>
              <a:rPr lang="en-US" altLang="ko-KR" sz="4000" dirty="0" err="1">
                <a:solidFill>
                  <a:srgbClr val="FF3300"/>
                </a:solidFill>
                <a:latin typeface="Times New Roman" pitchFamily="18" charset="0"/>
                <a:ea typeface="굴림" pitchFamily="34" charset="-127"/>
                <a:cs typeface="Times New Roman" pitchFamily="18" charset="0"/>
              </a:rPr>
              <a:t>làm</a:t>
            </a:r>
            <a:r>
              <a:rPr lang="en-US" altLang="ko-KR" sz="4000" dirty="0">
                <a:solidFill>
                  <a:srgbClr val="FF3300"/>
                </a:solidFill>
                <a:latin typeface="Times New Roman" pitchFamily="18" charset="0"/>
                <a:ea typeface="굴림" pitchFamily="34" charset="-127"/>
                <a:cs typeface="Times New Roman" pitchFamily="18" charset="0"/>
              </a:rPr>
              <a:t> </a:t>
            </a:r>
            <a:r>
              <a:rPr lang="en-US" altLang="ko-KR" sz="4000" dirty="0" err="1">
                <a:solidFill>
                  <a:srgbClr val="FF3300"/>
                </a:solidFill>
                <a:latin typeface="Times New Roman" pitchFamily="18" charset="0"/>
                <a:ea typeface="굴림" pitchFamily="34" charset="-127"/>
                <a:cs typeface="Times New Roman" pitchFamily="18" charset="0"/>
              </a:rPr>
              <a:t>gì</a:t>
            </a:r>
            <a:r>
              <a:rPr lang="en-US" altLang="ko-KR" dirty="0">
                <a:solidFill>
                  <a:srgbClr val="FF3300"/>
                </a:solidFill>
                <a:latin typeface="Times New Roman" pitchFamily="18" charset="0"/>
                <a:ea typeface="굴림" pitchFamily="34" charset="-127"/>
                <a:cs typeface="Times New Roman" pitchFamily="18" charset="0"/>
              </a:rPr>
              <a:t> ?</a:t>
            </a:r>
            <a:r>
              <a:rPr lang="en-US" altLang="ko-KR" dirty="0">
                <a:latin typeface="Times New Roman" pitchFamily="18" charset="0"/>
                <a:ea typeface="굴림" pitchFamily="34" charset="-127"/>
                <a:cs typeface="Times New Roman" pitchFamily="18" charset="0"/>
              </a:rPr>
              <a:t> </a:t>
            </a:r>
            <a:endParaRPr lang="en-US" sz="6600" dirty="0">
              <a:solidFill>
                <a:schemeClr val="folHlink"/>
              </a:solidFill>
              <a:latin typeface="Times New Roman" pitchFamily="18" charset="0"/>
              <a:cs typeface="Times New Roman" pitchFamily="18" charset="0"/>
            </a:endParaRPr>
          </a:p>
          <a:p>
            <a:pPr>
              <a:buFontTx/>
              <a:buNone/>
            </a:pPr>
            <a:endParaRPr lang="en-US" sz="6600" dirty="0">
              <a:solidFill>
                <a:schemeClr val="folHlink"/>
              </a:solidFill>
              <a:latin typeface="Times New Roman" pitchFamily="18" charset="0"/>
            </a:endParaRPr>
          </a:p>
        </p:txBody>
      </p:sp>
      <p:pic>
        <p:nvPicPr>
          <p:cNvPr id="52228" name="Picture 4"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0" y="49149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4198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193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Oval 8"/>
          <p:cNvSpPr>
            <a:spLocks noChangeArrowheads="1"/>
          </p:cNvSpPr>
          <p:nvPr/>
        </p:nvSpPr>
        <p:spPr bwMode="auto">
          <a:xfrm>
            <a:off x="7758118" y="4275138"/>
            <a:ext cx="928687" cy="582612"/>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1</a:t>
            </a:r>
          </a:p>
        </p:txBody>
      </p:sp>
      <p:sp>
        <p:nvSpPr>
          <p:cNvPr id="52233" name="Oval 9"/>
          <p:cNvSpPr>
            <a:spLocks noChangeArrowheads="1"/>
          </p:cNvSpPr>
          <p:nvPr/>
        </p:nvSpPr>
        <p:spPr bwMode="auto">
          <a:xfrm>
            <a:off x="7772400" y="4286250"/>
            <a:ext cx="990600" cy="6286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2</a:t>
            </a:r>
          </a:p>
        </p:txBody>
      </p:sp>
      <p:sp>
        <p:nvSpPr>
          <p:cNvPr id="52234" name="Oval 10"/>
          <p:cNvSpPr>
            <a:spLocks noChangeArrowheads="1"/>
          </p:cNvSpPr>
          <p:nvPr/>
        </p:nvSpPr>
        <p:spPr bwMode="auto">
          <a:xfrm>
            <a:off x="7848600" y="4286250"/>
            <a:ext cx="990600" cy="6286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3</a:t>
            </a:r>
          </a:p>
        </p:txBody>
      </p:sp>
      <p:sp>
        <p:nvSpPr>
          <p:cNvPr id="52235" name="Oval 11"/>
          <p:cNvSpPr>
            <a:spLocks noChangeArrowheads="1"/>
          </p:cNvSpPr>
          <p:nvPr/>
        </p:nvSpPr>
        <p:spPr bwMode="auto">
          <a:xfrm rot="202565">
            <a:off x="7848600" y="4286252"/>
            <a:ext cx="990600" cy="627063"/>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4</a:t>
            </a:r>
          </a:p>
        </p:txBody>
      </p:sp>
      <p:sp>
        <p:nvSpPr>
          <p:cNvPr id="52236" name="Oval 12"/>
          <p:cNvSpPr>
            <a:spLocks noChangeArrowheads="1"/>
          </p:cNvSpPr>
          <p:nvPr/>
        </p:nvSpPr>
        <p:spPr bwMode="auto">
          <a:xfrm>
            <a:off x="7772400" y="4286250"/>
            <a:ext cx="990600" cy="6286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5</a:t>
            </a:r>
          </a:p>
        </p:txBody>
      </p:sp>
      <p:sp>
        <p:nvSpPr>
          <p:cNvPr id="2" name="Rectangle 1"/>
          <p:cNvSpPr/>
          <p:nvPr/>
        </p:nvSpPr>
        <p:spPr>
          <a:xfrm>
            <a:off x="685800" y="1463754"/>
            <a:ext cx="8077200" cy="1446550"/>
          </a:xfrm>
          <a:prstGeom prst="rect">
            <a:avLst/>
          </a:prstGeom>
        </p:spPr>
        <p:txBody>
          <a:bodyPr wrap="square" lIns="91434" tIns="45717" rIns="91434" bIns="45717">
            <a:spAutoFit/>
          </a:bodyPr>
          <a:lstStyle/>
          <a:p>
            <a:r>
              <a:rPr lang="vi-VN" sz="4400" b="1" i="1" dirty="0">
                <a:solidFill>
                  <a:srgbClr val="291DC1"/>
                </a:solidFill>
                <a:latin typeface="Times New Roman" pitchFamily="18" charset="0"/>
                <a:cs typeface="Times New Roman" pitchFamily="18" charset="0"/>
              </a:rPr>
              <a:t>Kiến muốn vào rừng xanh thăm bà ngọai</a:t>
            </a:r>
            <a:r>
              <a:rPr lang="en-US" sz="4400" b="1" i="1" dirty="0">
                <a:solidFill>
                  <a:srgbClr val="291DC1"/>
                </a:solidFill>
              </a:rPr>
              <a:t>.</a:t>
            </a:r>
          </a:p>
        </p:txBody>
      </p:sp>
    </p:spTree>
    <p:extLst>
      <p:ext uri="{BB962C8B-B14F-4D97-AF65-F5344CB8AC3E}">
        <p14:creationId xmlns:p14="http://schemas.microsoft.com/office/powerpoint/2010/main" val="1727684073"/>
      </p:ext>
    </p:extLst>
  </p:cSld>
  <p:clrMapOvr>
    <a:masterClrMapping/>
  </p:clrMapOvr>
  <p:transition>
    <p:strips/>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linds(horizontal)">
                                      <p:cBhvr>
                                        <p:cTn id="7" dur="500"/>
                                        <p:tgtEl>
                                          <p:spTgt spid="52227">
                                            <p:txEl>
                                              <p:pRg st="0" end="0"/>
                                            </p:txEl>
                                          </p:spTgt>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52228"/>
                                        </p:tgtEl>
                                        <p:attrNameLst>
                                          <p:attrName>style.visibility</p:attrName>
                                        </p:attrNameLst>
                                      </p:cBhvr>
                                      <p:to>
                                        <p:strVal val="visible"/>
                                      </p:to>
                                    </p:set>
                                    <p:animEffect transition="in" filter="strips(downRight)">
                                      <p:cBhvr>
                                        <p:cTn id="11" dur="1000"/>
                                        <p:tgtEl>
                                          <p:spTgt spid="52228"/>
                                        </p:tgtEl>
                                      </p:cBhvr>
                                    </p:animEffect>
                                  </p:childTnLst>
                                </p:cTn>
                              </p:par>
                            </p:childTnLst>
                          </p:cTn>
                        </p:par>
                        <p:par>
                          <p:cTn id="12" fill="hold" nodeType="afterGroup">
                            <p:stCondLst>
                              <p:cond delay="1500"/>
                            </p:stCondLst>
                            <p:childTnLst>
                              <p:par>
                                <p:cTn id="13" presetID="18" presetClass="entr" presetSubtype="6" fill="hold" nodeType="afterEffect">
                                  <p:stCondLst>
                                    <p:cond delay="0"/>
                                  </p:stCondLst>
                                  <p:childTnLst>
                                    <p:set>
                                      <p:cBhvr>
                                        <p:cTn id="14" dur="1" fill="hold">
                                          <p:stCondLst>
                                            <p:cond delay="0"/>
                                          </p:stCondLst>
                                        </p:cTn>
                                        <p:tgtEl>
                                          <p:spTgt spid="52229"/>
                                        </p:tgtEl>
                                        <p:attrNameLst>
                                          <p:attrName>style.visibility</p:attrName>
                                        </p:attrNameLst>
                                      </p:cBhvr>
                                      <p:to>
                                        <p:strVal val="visible"/>
                                      </p:to>
                                    </p:set>
                                    <p:animEffect transition="in" filter="strips(downRight)">
                                      <p:cBhvr>
                                        <p:cTn id="15" dur="500"/>
                                        <p:tgtEl>
                                          <p:spTgt spid="52229"/>
                                        </p:tgtEl>
                                      </p:cBhvr>
                                    </p:animEffect>
                                  </p:childTnLst>
                                </p:cTn>
                              </p:par>
                            </p:childTnLst>
                          </p:cTn>
                        </p:par>
                        <p:par>
                          <p:cTn id="16" fill="hold" nodeType="afterGroup">
                            <p:stCondLst>
                              <p:cond delay="2000"/>
                            </p:stCondLst>
                            <p:childTnLst>
                              <p:par>
                                <p:cTn id="17" presetID="18" presetClass="entr" presetSubtype="6" fill="hold" nodeType="afterEffect">
                                  <p:stCondLst>
                                    <p:cond delay="0"/>
                                  </p:stCondLst>
                                  <p:childTnLst>
                                    <p:set>
                                      <p:cBhvr>
                                        <p:cTn id="18" dur="1" fill="hold">
                                          <p:stCondLst>
                                            <p:cond delay="0"/>
                                          </p:stCondLst>
                                        </p:cTn>
                                        <p:tgtEl>
                                          <p:spTgt spid="52230"/>
                                        </p:tgtEl>
                                        <p:attrNameLst>
                                          <p:attrName>style.visibility</p:attrName>
                                        </p:attrNameLst>
                                      </p:cBhvr>
                                      <p:to>
                                        <p:strVal val="visible"/>
                                      </p:to>
                                    </p:set>
                                    <p:animEffect transition="in" filter="strips(downRight)">
                                      <p:cBhvr>
                                        <p:cTn id="19" dur="500"/>
                                        <p:tgtEl>
                                          <p:spTgt spid="52230"/>
                                        </p:tgtEl>
                                      </p:cBhvr>
                                    </p:animEffect>
                                  </p:childTnLst>
                                </p:cTn>
                              </p:par>
                            </p:childTnLst>
                          </p:cTn>
                        </p:par>
                        <p:par>
                          <p:cTn id="20" fill="hold" nodeType="afterGroup">
                            <p:stCondLst>
                              <p:cond delay="2500"/>
                            </p:stCondLst>
                            <p:childTnLst>
                              <p:par>
                                <p:cTn id="21" presetID="18" presetClass="entr" presetSubtype="6" fill="hold" nodeType="afterEffect">
                                  <p:stCondLst>
                                    <p:cond delay="0"/>
                                  </p:stCondLst>
                                  <p:childTnLst>
                                    <p:set>
                                      <p:cBhvr>
                                        <p:cTn id="22" dur="1" fill="hold">
                                          <p:stCondLst>
                                            <p:cond delay="0"/>
                                          </p:stCondLst>
                                        </p:cTn>
                                        <p:tgtEl>
                                          <p:spTgt spid="52231"/>
                                        </p:tgtEl>
                                        <p:attrNameLst>
                                          <p:attrName>style.visibility</p:attrName>
                                        </p:attrNameLst>
                                      </p:cBhvr>
                                      <p:to>
                                        <p:strVal val="visible"/>
                                      </p:to>
                                    </p:set>
                                    <p:animEffect transition="in" filter="strips(downRight)">
                                      <p:cBhvr>
                                        <p:cTn id="23" dur="500"/>
                                        <p:tgtEl>
                                          <p:spTgt spid="522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xit" presetSubtype="16" fill="hold" nodeType="clickEffect">
                                  <p:stCondLst>
                                    <p:cond delay="0"/>
                                  </p:stCondLst>
                                  <p:childTnLst>
                                    <p:animEffect transition="out" filter="box(in)">
                                      <p:cBhvr>
                                        <p:cTn id="27" dur="1000"/>
                                        <p:tgtEl>
                                          <p:spTgt spid="52236"/>
                                        </p:tgtEl>
                                      </p:cBhvr>
                                    </p:animEffect>
                                    <p:set>
                                      <p:cBhvr>
                                        <p:cTn id="28" dur="1" fill="hold">
                                          <p:stCondLst>
                                            <p:cond delay="999"/>
                                          </p:stCondLst>
                                        </p:cTn>
                                        <p:tgtEl>
                                          <p:spTgt spid="522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par>
                          <p:cTn id="29" fill="hold" nodeType="afterGroup">
                            <p:stCondLst>
                              <p:cond delay="1000"/>
                            </p:stCondLst>
                            <p:childTnLst>
                              <p:par>
                                <p:cTn id="30" presetID="4" presetClass="exit" presetSubtype="16" fill="hold" grpId="0" nodeType="afterEffect">
                                  <p:stCondLst>
                                    <p:cond delay="0"/>
                                  </p:stCondLst>
                                  <p:childTnLst>
                                    <p:animEffect transition="out" filter="box(in)">
                                      <p:cBhvr>
                                        <p:cTn id="31" dur="1000"/>
                                        <p:tgtEl>
                                          <p:spTgt spid="52235"/>
                                        </p:tgtEl>
                                      </p:cBhvr>
                                    </p:animEffect>
                                    <p:set>
                                      <p:cBhvr>
                                        <p:cTn id="32" dur="1" fill="hold">
                                          <p:stCondLst>
                                            <p:cond delay="999"/>
                                          </p:stCondLst>
                                        </p:cTn>
                                        <p:tgtEl>
                                          <p:spTgt spid="5223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childTnLst>
                          </p:cTn>
                        </p:par>
                        <p:par>
                          <p:cTn id="33" fill="hold" nodeType="afterGroup">
                            <p:stCondLst>
                              <p:cond delay="2000"/>
                            </p:stCondLst>
                            <p:childTnLst>
                              <p:par>
                                <p:cTn id="34" presetID="4" presetClass="exit" presetSubtype="16" fill="hold" grpId="0" nodeType="afterEffect">
                                  <p:stCondLst>
                                    <p:cond delay="0"/>
                                  </p:stCondLst>
                                  <p:childTnLst>
                                    <p:animEffect transition="out" filter="box(in)">
                                      <p:cBhvr>
                                        <p:cTn id="35" dur="1000"/>
                                        <p:tgtEl>
                                          <p:spTgt spid="52234"/>
                                        </p:tgtEl>
                                      </p:cBhvr>
                                    </p:animEffect>
                                    <p:set>
                                      <p:cBhvr>
                                        <p:cTn id="36" dur="1" fill="hold">
                                          <p:stCondLst>
                                            <p:cond delay="999"/>
                                          </p:stCondLst>
                                        </p:cTn>
                                        <p:tgtEl>
                                          <p:spTgt spid="522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hammer.wav"/>
                                        </p:tgtEl>
                                      </p:cMediaNode>
                                    </p:audio>
                                  </p:subTnLst>
                                </p:cTn>
                              </p:par>
                            </p:childTnLst>
                          </p:cTn>
                        </p:par>
                        <p:par>
                          <p:cTn id="37" fill="hold" nodeType="afterGroup">
                            <p:stCondLst>
                              <p:cond delay="3000"/>
                            </p:stCondLst>
                            <p:childTnLst>
                              <p:par>
                                <p:cTn id="38" presetID="4" presetClass="exit" presetSubtype="16" fill="hold" grpId="0" nodeType="afterEffect">
                                  <p:stCondLst>
                                    <p:cond delay="0"/>
                                  </p:stCondLst>
                                  <p:childTnLst>
                                    <p:animEffect transition="out" filter="box(in)">
                                      <p:cBhvr>
                                        <p:cTn id="39" dur="1000"/>
                                        <p:tgtEl>
                                          <p:spTgt spid="52233"/>
                                        </p:tgtEl>
                                      </p:cBhvr>
                                    </p:animEffect>
                                    <p:set>
                                      <p:cBhvr>
                                        <p:cTn id="40" dur="1" fill="hold">
                                          <p:stCondLst>
                                            <p:cond delay="999"/>
                                          </p:stCondLst>
                                        </p:cTn>
                                        <p:tgtEl>
                                          <p:spTgt spid="522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par>
                          <p:cTn id="41" fill="hold" nodeType="afterGroup">
                            <p:stCondLst>
                              <p:cond delay="4000"/>
                            </p:stCondLst>
                            <p:childTnLst>
                              <p:par>
                                <p:cTn id="42" presetID="4" presetClass="exit" presetSubtype="16" fill="hold" grpId="0" nodeType="afterEffect">
                                  <p:stCondLst>
                                    <p:cond delay="0"/>
                                  </p:stCondLst>
                                  <p:childTnLst>
                                    <p:animEffect transition="out" filter="box(in)">
                                      <p:cBhvr>
                                        <p:cTn id="43" dur="1000"/>
                                        <p:tgtEl>
                                          <p:spTgt spid="52232"/>
                                        </p:tgtEl>
                                      </p:cBhvr>
                                    </p:animEffect>
                                    <p:set>
                                      <p:cBhvr>
                                        <p:cTn id="44" dur="1" fill="hold">
                                          <p:stCondLst>
                                            <p:cond delay="999"/>
                                          </p:stCondLst>
                                        </p:cTn>
                                        <p:tgtEl>
                                          <p:spTgt spid="522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heel(1)">
                                      <p:cBhvr>
                                        <p:cTn id="4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52226"/>
                </p:tgtEl>
              </p:cMediaNode>
            </p:audio>
          </p:childTnLst>
        </p:cTn>
      </p:par>
    </p:tnLst>
    <p:bldLst>
      <p:bldP spid="52232" grpId="0" animBg="1"/>
      <p:bldP spid="52233" grpId="0" animBg="1"/>
      <p:bldP spid="52234" grpId="0" animBg="1"/>
      <p:bldP spid="52235"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17540"/>
            <a:ext cx="4419600" cy="3354387"/>
            <a:chOff x="192" y="519"/>
            <a:chExt cx="2784" cy="2817"/>
          </a:xfrm>
        </p:grpSpPr>
        <p:pic>
          <p:nvPicPr>
            <p:cNvPr id="26644" name="Picture 3" descr="NTI_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528"/>
              <a:ext cx="2784"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5" name="Text Box 4"/>
            <p:cNvSpPr txBox="1">
              <a:spLocks noChangeArrowheads="1"/>
            </p:cNvSpPr>
            <p:nvPr/>
          </p:nvSpPr>
          <p:spPr bwMode="auto">
            <a:xfrm>
              <a:off x="1296" y="2304"/>
              <a:ext cx="4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a:solidFill>
                    <a:srgbClr val="CC3300"/>
                  </a:solidFill>
                </a:rPr>
                <a:t>4</a:t>
              </a:r>
            </a:p>
          </p:txBody>
        </p:sp>
        <p:sp>
          <p:nvSpPr>
            <p:cNvPr id="26646" name="Text Box 5"/>
            <p:cNvSpPr txBox="1">
              <a:spLocks noChangeArrowheads="1"/>
            </p:cNvSpPr>
            <p:nvPr/>
          </p:nvSpPr>
          <p:spPr bwMode="auto">
            <a:xfrm rot="3472632">
              <a:off x="661" y="18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3</a:t>
              </a:r>
            </a:p>
          </p:txBody>
        </p:sp>
        <p:sp>
          <p:nvSpPr>
            <p:cNvPr id="26647" name="Text Box 6"/>
            <p:cNvSpPr txBox="1">
              <a:spLocks noChangeArrowheads="1"/>
            </p:cNvSpPr>
            <p:nvPr/>
          </p:nvSpPr>
          <p:spPr bwMode="auto">
            <a:xfrm rot="-7461881">
              <a:off x="2165" y="1099"/>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6</a:t>
              </a:r>
            </a:p>
          </p:txBody>
        </p:sp>
        <p:sp>
          <p:nvSpPr>
            <p:cNvPr id="26648" name="Text Box 7"/>
            <p:cNvSpPr txBox="1">
              <a:spLocks noChangeArrowheads="1"/>
            </p:cNvSpPr>
            <p:nvPr/>
          </p:nvSpPr>
          <p:spPr bwMode="auto">
            <a:xfrm rot="10354221">
              <a:off x="1344" y="519"/>
              <a:ext cx="43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66"/>
                  </a:solidFill>
                </a:rPr>
                <a:t>1</a:t>
              </a:r>
            </a:p>
          </p:txBody>
        </p:sp>
        <p:sp>
          <p:nvSpPr>
            <p:cNvPr id="26649" name="Text Box 8"/>
            <p:cNvSpPr txBox="1">
              <a:spLocks noChangeArrowheads="1"/>
            </p:cNvSpPr>
            <p:nvPr/>
          </p:nvSpPr>
          <p:spPr bwMode="auto">
            <a:xfrm rot="-3331306">
              <a:off x="2160" y="1968"/>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5</a:t>
              </a:r>
            </a:p>
          </p:txBody>
        </p:sp>
        <p:sp>
          <p:nvSpPr>
            <p:cNvPr id="26650" name="Text Box 9"/>
            <p:cNvSpPr txBox="1">
              <a:spLocks noChangeArrowheads="1"/>
            </p:cNvSpPr>
            <p:nvPr/>
          </p:nvSpPr>
          <p:spPr bwMode="auto">
            <a:xfrm rot="7252036">
              <a:off x="533" y="10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2</a:t>
              </a:r>
            </a:p>
          </p:txBody>
        </p:sp>
      </p:grpSp>
      <p:sp>
        <p:nvSpPr>
          <p:cNvPr id="26627" name="AutoShape 10"/>
          <p:cNvSpPr>
            <a:spLocks noChangeArrowheads="1"/>
          </p:cNvSpPr>
          <p:nvPr/>
        </p:nvSpPr>
        <p:spPr bwMode="auto">
          <a:xfrm>
            <a:off x="1905000" y="3429000"/>
            <a:ext cx="1066800" cy="1714500"/>
          </a:xfrm>
          <a:prstGeom prst="upArrow">
            <a:avLst>
              <a:gd name="adj1" fmla="val 50000"/>
              <a:gd name="adj2" fmla="val 53571"/>
            </a:avLst>
          </a:prstGeom>
          <a:gradFill rotWithShape="1">
            <a:gsLst>
              <a:gs pos="0">
                <a:srgbClr val="66FF66"/>
              </a:gs>
              <a:gs pos="50000">
                <a:srgbClr val="FF6600"/>
              </a:gs>
              <a:gs pos="100000">
                <a:srgbClr val="66FF66"/>
              </a:gs>
            </a:gsLst>
            <a:lin ang="0" scaled="1"/>
          </a:gradFill>
          <a:ln w="9525">
            <a:miter lim="800000"/>
            <a:headEnd/>
            <a:tailEnd/>
          </a:ln>
          <a:scene3d>
            <a:camera prst="legacyObliqueTopRight"/>
            <a:lightRig rig="legacyFlat3" dir="b"/>
          </a:scene3d>
          <a:sp3d prstMaterial="legacyMatte">
            <a:bevelT w="13500" h="13500" prst="angle"/>
            <a:bevelB w="13500" h="13500" prst="angle"/>
            <a:extrusionClr>
              <a:srgbClr val="66FF66"/>
            </a:extrusionClr>
          </a:sp3d>
        </p:spPr>
        <p:txBody>
          <a:bodyPr vert="eaVert" wrap="none" lIns="91434" tIns="45717" rIns="91434" bIns="45717" anchor="ctr">
            <a:flatTx/>
          </a:bodyPr>
          <a:lstStyle/>
          <a:p>
            <a:endParaRPr lang="en-US"/>
          </a:p>
        </p:txBody>
      </p:sp>
      <p:grpSp>
        <p:nvGrpSpPr>
          <p:cNvPr id="26628" name="Group 11"/>
          <p:cNvGrpSpPr>
            <a:grpSpLocks/>
          </p:cNvGrpSpPr>
          <p:nvPr/>
        </p:nvGrpSpPr>
        <p:grpSpPr bwMode="auto">
          <a:xfrm>
            <a:off x="4724400" y="1771650"/>
            <a:ext cx="1981200" cy="1771650"/>
            <a:chOff x="2976" y="1488"/>
            <a:chExt cx="1248" cy="1488"/>
          </a:xfrm>
        </p:grpSpPr>
        <p:grpSp>
          <p:nvGrpSpPr>
            <p:cNvPr id="26640" name="Group 12"/>
            <p:cNvGrpSpPr>
              <a:grpSpLocks/>
            </p:cNvGrpSpPr>
            <p:nvPr/>
          </p:nvGrpSpPr>
          <p:grpSpPr bwMode="auto">
            <a:xfrm>
              <a:off x="3120" y="1488"/>
              <a:ext cx="1104" cy="1488"/>
              <a:chOff x="3320" y="1920"/>
              <a:chExt cx="952" cy="1528"/>
            </a:xfrm>
          </p:grpSpPr>
          <p:pic>
            <p:nvPicPr>
              <p:cNvPr id="26642" name="Picture 7" descr="than l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0" y="2208"/>
                <a:ext cx="952" cy="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8" descr="dau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 y="1920"/>
                <a:ext cx="72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41" name="Text Box 15"/>
            <p:cNvSpPr txBox="1">
              <a:spLocks noChangeArrowheads="1"/>
            </p:cNvSpPr>
            <p:nvPr/>
          </p:nvSpPr>
          <p:spPr bwMode="auto">
            <a:xfrm>
              <a:off x="2976" y="1612"/>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3</a:t>
              </a:r>
            </a:p>
          </p:txBody>
        </p:sp>
      </p:grpSp>
      <p:grpSp>
        <p:nvGrpSpPr>
          <p:cNvPr id="26629" name="Group 16"/>
          <p:cNvGrpSpPr>
            <a:grpSpLocks/>
          </p:cNvGrpSpPr>
          <p:nvPr/>
        </p:nvGrpSpPr>
        <p:grpSpPr bwMode="auto">
          <a:xfrm>
            <a:off x="7239005" y="3486150"/>
            <a:ext cx="2106613" cy="1600200"/>
            <a:chOff x="4560" y="2928"/>
            <a:chExt cx="1327" cy="1344"/>
          </a:xfrm>
        </p:grpSpPr>
        <p:pic>
          <p:nvPicPr>
            <p:cNvPr id="26638" name="Picture 12" descr="kien 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0" y="2928"/>
              <a:ext cx="1327"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 Box 18"/>
            <p:cNvSpPr txBox="1">
              <a:spLocks noChangeArrowheads="1"/>
            </p:cNvSpPr>
            <p:nvPr/>
          </p:nvSpPr>
          <p:spPr bwMode="auto">
            <a:xfrm>
              <a:off x="5088" y="2976"/>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6</a:t>
              </a:r>
            </a:p>
          </p:txBody>
        </p:sp>
      </p:grpSp>
      <p:grpSp>
        <p:nvGrpSpPr>
          <p:cNvPr id="26630" name="Group 19"/>
          <p:cNvGrpSpPr>
            <a:grpSpLocks/>
          </p:cNvGrpSpPr>
          <p:nvPr/>
        </p:nvGrpSpPr>
        <p:grpSpPr bwMode="auto">
          <a:xfrm>
            <a:off x="7162800" y="228600"/>
            <a:ext cx="1752600" cy="1543050"/>
            <a:chOff x="4512" y="192"/>
            <a:chExt cx="1104" cy="1296"/>
          </a:xfrm>
        </p:grpSpPr>
        <p:pic>
          <p:nvPicPr>
            <p:cNvPr id="26636" name="Picture 18" descr="bac gau cam mu"/>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2" y="192"/>
              <a:ext cx="99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 Box 21"/>
            <p:cNvSpPr txBox="1">
              <a:spLocks noChangeArrowheads="1"/>
            </p:cNvSpPr>
            <p:nvPr/>
          </p:nvSpPr>
          <p:spPr bwMode="auto">
            <a:xfrm>
              <a:off x="5184" y="384"/>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2</a:t>
              </a:r>
            </a:p>
          </p:txBody>
        </p:sp>
      </p:grpSp>
      <p:grpSp>
        <p:nvGrpSpPr>
          <p:cNvPr id="26631" name="Group 22"/>
          <p:cNvGrpSpPr>
            <a:grpSpLocks/>
          </p:cNvGrpSpPr>
          <p:nvPr/>
        </p:nvGrpSpPr>
        <p:grpSpPr bwMode="auto">
          <a:xfrm>
            <a:off x="4800600" y="3486150"/>
            <a:ext cx="2286000" cy="1657350"/>
            <a:chOff x="3024" y="2928"/>
            <a:chExt cx="1440" cy="1392"/>
          </a:xfrm>
        </p:grpSpPr>
        <p:grpSp>
          <p:nvGrpSpPr>
            <p:cNvPr id="26632" name="Group 23"/>
            <p:cNvGrpSpPr>
              <a:grpSpLocks/>
            </p:cNvGrpSpPr>
            <p:nvPr/>
          </p:nvGrpSpPr>
          <p:grpSpPr bwMode="auto">
            <a:xfrm>
              <a:off x="3168" y="2976"/>
              <a:ext cx="1296" cy="1344"/>
              <a:chOff x="4656" y="2003"/>
              <a:chExt cx="1152" cy="1403"/>
            </a:xfrm>
          </p:grpSpPr>
          <p:pic>
            <p:nvPicPr>
              <p:cNvPr id="26634" name="Picture 10" descr="khi khong dau duo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 y="2003"/>
                <a:ext cx="1152" cy="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2" descr="dau kh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2003"/>
                <a:ext cx="43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3" name="Text Box 26"/>
            <p:cNvSpPr txBox="1">
              <a:spLocks noChangeArrowheads="1"/>
            </p:cNvSpPr>
            <p:nvPr/>
          </p:nvSpPr>
          <p:spPr bwMode="auto">
            <a:xfrm>
              <a:off x="3024" y="2928"/>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5</a:t>
              </a:r>
            </a:p>
          </p:txBody>
        </p:sp>
      </p:grpSp>
    </p:spTree>
    <p:extLst>
      <p:ext uri="{BB962C8B-B14F-4D97-AF65-F5344CB8AC3E}">
        <p14:creationId xmlns:p14="http://schemas.microsoft.com/office/powerpoint/2010/main" val="2287398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88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33400" y="228600"/>
            <a:ext cx="7391400" cy="4629150"/>
          </a:xfrm>
        </p:spPr>
        <p:txBody>
          <a:bodyPr/>
          <a:lstStyle/>
          <a:p>
            <a:pPr>
              <a:lnSpc>
                <a:spcPct val="90000"/>
              </a:lnSpc>
            </a:pPr>
            <a:r>
              <a:rPr lang="en-US" sz="4800" dirty="0">
                <a:latin typeface="Times New Roman" pitchFamily="18" charset="0"/>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Khi</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lên</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xe</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chật</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kín</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chỗ</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ngồi</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Bác</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gấu</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đã</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nghĩ</a:t>
            </a:r>
            <a:r>
              <a:rPr lang="en-US" altLang="ko-KR" dirty="0">
                <a:solidFill>
                  <a:schemeClr val="folHlink"/>
                </a:solidFill>
                <a:latin typeface="Times New Roman" pitchFamily="18" charset="0"/>
                <a:ea typeface="굴림" pitchFamily="34" charset="-127"/>
                <a:cs typeface="Times New Roman" pitchFamily="18" charset="0"/>
              </a:rPr>
              <a:t> </a:t>
            </a:r>
            <a:r>
              <a:rPr lang="en-US" altLang="ko-KR" dirty="0" err="1">
                <a:solidFill>
                  <a:schemeClr val="folHlink"/>
                </a:solidFill>
                <a:latin typeface="Times New Roman" pitchFamily="18" charset="0"/>
                <a:ea typeface="굴림" pitchFamily="34" charset="-127"/>
                <a:cs typeface="Times New Roman" pitchFamily="18" charset="0"/>
              </a:rPr>
              <a:t>gì</a:t>
            </a:r>
            <a:r>
              <a:rPr lang="en-US" altLang="ko-KR" dirty="0">
                <a:solidFill>
                  <a:schemeClr val="folHlink"/>
                </a:solidFill>
                <a:latin typeface="Times New Roman" pitchFamily="18" charset="0"/>
                <a:ea typeface="굴림" pitchFamily="34" charset="-127"/>
                <a:cs typeface="Times New Roman" pitchFamily="18" charset="0"/>
              </a:rPr>
              <a:t>?</a:t>
            </a:r>
          </a:p>
          <a:p>
            <a:pPr marL="0" indent="0">
              <a:lnSpc>
                <a:spcPct val="90000"/>
              </a:lnSpc>
              <a:buNone/>
            </a:pPr>
            <a:r>
              <a:rPr lang="vi-VN" b="1" i="1" dirty="0">
                <a:solidFill>
                  <a:srgbClr val="291DC1"/>
                </a:solidFill>
                <a:latin typeface="Times New Roman" pitchFamily="18" charset="0"/>
                <a:cs typeface="Times New Roman" pitchFamily="18" charset="0"/>
              </a:rPr>
              <a:t>Bác đ</a:t>
            </a:r>
            <a:r>
              <a:rPr lang="en-US" b="1" i="1" dirty="0">
                <a:solidFill>
                  <a:srgbClr val="291DC1"/>
                </a:solidFill>
                <a:latin typeface="Times New Roman" pitchFamily="18" charset="0"/>
                <a:cs typeface="Times New Roman" pitchFamily="18" charset="0"/>
              </a:rPr>
              <a:t>ế</a:t>
            </a:r>
            <a:r>
              <a:rPr lang="vi-VN" b="1" i="1" dirty="0">
                <a:solidFill>
                  <a:srgbClr val="291DC1"/>
                </a:solidFill>
                <a:latin typeface="Times New Roman" pitchFamily="18" charset="0"/>
                <a:cs typeface="Times New Roman" pitchFamily="18" charset="0"/>
              </a:rPr>
              <a:t>n rừng xanh để thăm cháu . “ Ngồi vào đâu bây giờ?” chỗ ngồi đã chật kín…</a:t>
            </a:r>
            <a:endParaRPr lang="en-US" b="1" i="1" dirty="0">
              <a:solidFill>
                <a:srgbClr val="291DC1"/>
              </a:solidFill>
              <a:latin typeface="Times New Roman" pitchFamily="18" charset="0"/>
              <a:cs typeface="Times New Roman" pitchFamily="18" charset="0"/>
            </a:endParaRPr>
          </a:p>
        </p:txBody>
      </p:sp>
      <p:pic>
        <p:nvPicPr>
          <p:cNvPr id="27651" name="Picture 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198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193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49149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Oval 7"/>
          <p:cNvSpPr>
            <a:spLocks noChangeArrowheads="1"/>
          </p:cNvSpPr>
          <p:nvPr/>
        </p:nvSpPr>
        <p:spPr bwMode="auto">
          <a:xfrm>
            <a:off x="7758118" y="4275138"/>
            <a:ext cx="928687" cy="582612"/>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1</a:t>
            </a:r>
          </a:p>
        </p:txBody>
      </p:sp>
      <p:sp>
        <p:nvSpPr>
          <p:cNvPr id="54280" name="Oval 8"/>
          <p:cNvSpPr>
            <a:spLocks noChangeArrowheads="1"/>
          </p:cNvSpPr>
          <p:nvPr/>
        </p:nvSpPr>
        <p:spPr bwMode="auto">
          <a:xfrm>
            <a:off x="7696200" y="4229100"/>
            <a:ext cx="990600" cy="6286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2</a:t>
            </a:r>
          </a:p>
        </p:txBody>
      </p:sp>
      <p:sp>
        <p:nvSpPr>
          <p:cNvPr id="54281" name="Oval 9"/>
          <p:cNvSpPr>
            <a:spLocks noChangeArrowheads="1"/>
          </p:cNvSpPr>
          <p:nvPr/>
        </p:nvSpPr>
        <p:spPr bwMode="auto">
          <a:xfrm>
            <a:off x="7696200" y="4229100"/>
            <a:ext cx="990600" cy="6286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3</a:t>
            </a:r>
          </a:p>
        </p:txBody>
      </p:sp>
      <p:sp>
        <p:nvSpPr>
          <p:cNvPr id="54282" name="Oval 10"/>
          <p:cNvSpPr>
            <a:spLocks noChangeArrowheads="1"/>
          </p:cNvSpPr>
          <p:nvPr/>
        </p:nvSpPr>
        <p:spPr bwMode="auto">
          <a:xfrm rot="202565">
            <a:off x="7620000" y="4229102"/>
            <a:ext cx="990600" cy="627063"/>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4</a:t>
            </a:r>
          </a:p>
        </p:txBody>
      </p:sp>
      <p:sp>
        <p:nvSpPr>
          <p:cNvPr id="54283" name="Oval 11"/>
          <p:cNvSpPr>
            <a:spLocks noChangeArrowheads="1"/>
          </p:cNvSpPr>
          <p:nvPr/>
        </p:nvSpPr>
        <p:spPr bwMode="auto">
          <a:xfrm>
            <a:off x="7696200" y="4229100"/>
            <a:ext cx="990600" cy="6286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6000">
                <a:solidFill>
                  <a:srgbClr val="FF3300"/>
                </a:solidFill>
                <a:latin typeface=".VnBodoniH" pitchFamily="34" charset="0"/>
              </a:rPr>
              <a:t>5</a:t>
            </a:r>
          </a:p>
        </p:txBody>
      </p:sp>
    </p:spTree>
    <p:extLst>
      <p:ext uri="{BB962C8B-B14F-4D97-AF65-F5344CB8AC3E}">
        <p14:creationId xmlns:p14="http://schemas.microsoft.com/office/powerpoint/2010/main" val="16988585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1000"/>
                                        <p:tgtEl>
                                          <p:spTgt spid="54283"/>
                                        </p:tgtEl>
                                      </p:cBhvr>
                                    </p:animEffect>
                                    <p:set>
                                      <p:cBhvr>
                                        <p:cTn id="7" dur="1" fill="hold">
                                          <p:stCondLst>
                                            <p:cond delay="999"/>
                                          </p:stCondLst>
                                        </p:cTn>
                                        <p:tgtEl>
                                          <p:spTgt spid="5428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1000"/>
                            </p:stCondLst>
                            <p:childTnLst>
                              <p:par>
                                <p:cTn id="9" presetID="4" presetClass="exit" presetSubtype="16" fill="hold" grpId="0" nodeType="afterEffect">
                                  <p:stCondLst>
                                    <p:cond delay="0"/>
                                  </p:stCondLst>
                                  <p:childTnLst>
                                    <p:animEffect transition="out" filter="box(in)">
                                      <p:cBhvr>
                                        <p:cTn id="10" dur="1000"/>
                                        <p:tgtEl>
                                          <p:spTgt spid="54282"/>
                                        </p:tgtEl>
                                      </p:cBhvr>
                                    </p:animEffect>
                                    <p:set>
                                      <p:cBhvr>
                                        <p:cTn id="11" dur="1" fill="hold">
                                          <p:stCondLst>
                                            <p:cond delay="999"/>
                                          </p:stCondLst>
                                        </p:cTn>
                                        <p:tgtEl>
                                          <p:spTgt spid="5428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2000"/>
                            </p:stCondLst>
                            <p:childTnLst>
                              <p:par>
                                <p:cTn id="13" presetID="4" presetClass="exit" presetSubtype="16" fill="hold" grpId="0" nodeType="afterEffect">
                                  <p:stCondLst>
                                    <p:cond delay="0"/>
                                  </p:stCondLst>
                                  <p:childTnLst>
                                    <p:animEffect transition="out" filter="box(in)">
                                      <p:cBhvr>
                                        <p:cTn id="14" dur="1000"/>
                                        <p:tgtEl>
                                          <p:spTgt spid="54281"/>
                                        </p:tgtEl>
                                      </p:cBhvr>
                                    </p:animEffect>
                                    <p:set>
                                      <p:cBhvr>
                                        <p:cTn id="15" dur="1" fill="hold">
                                          <p:stCondLst>
                                            <p:cond delay="999"/>
                                          </p:stCondLst>
                                        </p:cTn>
                                        <p:tgtEl>
                                          <p:spTgt spid="5428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3000"/>
                            </p:stCondLst>
                            <p:childTnLst>
                              <p:par>
                                <p:cTn id="17" presetID="4" presetClass="exit" presetSubtype="16" fill="hold" grpId="0" nodeType="afterEffect">
                                  <p:stCondLst>
                                    <p:cond delay="0"/>
                                  </p:stCondLst>
                                  <p:childTnLst>
                                    <p:animEffect transition="out" filter="box(in)">
                                      <p:cBhvr>
                                        <p:cTn id="18" dur="1000"/>
                                        <p:tgtEl>
                                          <p:spTgt spid="54280"/>
                                        </p:tgtEl>
                                      </p:cBhvr>
                                    </p:animEffect>
                                    <p:set>
                                      <p:cBhvr>
                                        <p:cTn id="19" dur="1" fill="hold">
                                          <p:stCondLst>
                                            <p:cond delay="999"/>
                                          </p:stCondLst>
                                        </p:cTn>
                                        <p:tgtEl>
                                          <p:spTgt spid="5428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4000"/>
                            </p:stCondLst>
                            <p:childTnLst>
                              <p:par>
                                <p:cTn id="21" presetID="4" presetClass="exit" presetSubtype="16" fill="hold" grpId="0" nodeType="afterEffect">
                                  <p:stCondLst>
                                    <p:cond delay="0"/>
                                  </p:stCondLst>
                                  <p:childTnLst>
                                    <p:animEffect transition="out" filter="box(in)">
                                      <p:cBhvr>
                                        <p:cTn id="22" dur="1000"/>
                                        <p:tgtEl>
                                          <p:spTgt spid="54279"/>
                                        </p:tgtEl>
                                      </p:cBhvr>
                                    </p:animEffect>
                                    <p:set>
                                      <p:cBhvr>
                                        <p:cTn id="23" dur="1" fill="hold">
                                          <p:stCondLst>
                                            <p:cond delay="999"/>
                                          </p:stCondLst>
                                        </p:cTn>
                                        <p:tgtEl>
                                          <p:spTgt spid="5427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650">
                                            <p:txEl>
                                              <p:pRg st="1" end="1"/>
                                            </p:txEl>
                                          </p:spTgt>
                                        </p:tgtEl>
                                        <p:attrNameLst>
                                          <p:attrName>style.visibility</p:attrName>
                                        </p:attrNameLst>
                                      </p:cBhvr>
                                      <p:to>
                                        <p:strVal val="visible"/>
                                      </p:to>
                                    </p:set>
                                    <p:animEffect transition="in" filter="fade">
                                      <p:cBhvr>
                                        <p:cTn id="28" dur="1000"/>
                                        <p:tgtEl>
                                          <p:spTgt spid="27650">
                                            <p:txEl>
                                              <p:pRg st="1" end="1"/>
                                            </p:txEl>
                                          </p:spTgt>
                                        </p:tgtEl>
                                      </p:cBhvr>
                                    </p:animEffect>
                                    <p:anim calcmode="lin" valueType="num">
                                      <p:cBhvr>
                                        <p:cTn id="29" dur="1000" fill="hold"/>
                                        <p:tgtEl>
                                          <p:spTgt spid="2765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765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p:bldP spid="54280" grpId="0" animBg="1"/>
      <p:bldP spid="54281" grpId="0" animBg="1"/>
      <p:bldP spid="542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DiQuaNgaTuDuongPho-VA-485359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10526" y="3429000"/>
            <a:ext cx="609600" cy="4572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ontent Placeholder 5"/>
          <p:cNvSpPr>
            <a:spLocks noGrp="1"/>
          </p:cNvSpPr>
          <p:nvPr>
            <p:ph idx="1"/>
          </p:nvPr>
        </p:nvSpPr>
        <p:spPr>
          <a:xfrm>
            <a:off x="8610600" y="4560333"/>
            <a:ext cx="228600" cy="183117"/>
          </a:xfrm>
        </p:spPr>
        <p:txBody>
          <a:bodyPr>
            <a:normAutofit fontScale="25000" lnSpcReduction="20000"/>
          </a:bodyPr>
          <a:lstStyle/>
          <a:p>
            <a:r>
              <a:rPr lang="en-US" dirty="0"/>
              <a:t>     </a:t>
            </a:r>
          </a:p>
        </p:txBody>
      </p:sp>
      <p:pic>
        <p:nvPicPr>
          <p:cNvPr id="7" name="EmDiQuaNgaTuDuongPho-VA-4853596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171450"/>
            <a:ext cx="609600" cy="457200"/>
          </a:xfrm>
          <a:prstGeom prst="rect">
            <a:avLst/>
          </a:prstGeom>
        </p:spPr>
      </p:pic>
    </p:spTree>
    <p:extLst>
      <p:ext uri="{BB962C8B-B14F-4D97-AF65-F5344CB8AC3E}">
        <p14:creationId xmlns:p14="http://schemas.microsoft.com/office/powerpoint/2010/main" val="656440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857"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17540"/>
            <a:ext cx="4419600" cy="3354387"/>
            <a:chOff x="192" y="519"/>
            <a:chExt cx="2784" cy="2817"/>
          </a:xfrm>
        </p:grpSpPr>
        <p:pic>
          <p:nvPicPr>
            <p:cNvPr id="28689" name="Picture 3" descr="NTI_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528"/>
              <a:ext cx="2784"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 Box 4"/>
            <p:cNvSpPr txBox="1">
              <a:spLocks noChangeArrowheads="1"/>
            </p:cNvSpPr>
            <p:nvPr/>
          </p:nvSpPr>
          <p:spPr bwMode="auto">
            <a:xfrm>
              <a:off x="1296" y="2304"/>
              <a:ext cx="4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a:solidFill>
                    <a:srgbClr val="FF00FF"/>
                  </a:solidFill>
                </a:rPr>
                <a:t>6</a:t>
              </a:r>
            </a:p>
          </p:txBody>
        </p:sp>
        <p:sp>
          <p:nvSpPr>
            <p:cNvPr id="28691" name="Text Box 5"/>
            <p:cNvSpPr txBox="1">
              <a:spLocks noChangeArrowheads="1"/>
            </p:cNvSpPr>
            <p:nvPr/>
          </p:nvSpPr>
          <p:spPr bwMode="auto">
            <a:xfrm rot="3472632">
              <a:off x="661" y="18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66"/>
                  </a:solidFill>
                </a:rPr>
                <a:t>1</a:t>
              </a:r>
            </a:p>
          </p:txBody>
        </p:sp>
        <p:sp>
          <p:nvSpPr>
            <p:cNvPr id="28692" name="Text Box 6"/>
            <p:cNvSpPr txBox="1">
              <a:spLocks noChangeArrowheads="1"/>
            </p:cNvSpPr>
            <p:nvPr/>
          </p:nvSpPr>
          <p:spPr bwMode="auto">
            <a:xfrm rot="-7461881">
              <a:off x="2165" y="1099"/>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CC3300"/>
                  </a:solidFill>
                </a:rPr>
                <a:t>4</a:t>
              </a:r>
            </a:p>
          </p:txBody>
        </p:sp>
        <p:sp>
          <p:nvSpPr>
            <p:cNvPr id="28693" name="Text Box 7"/>
            <p:cNvSpPr txBox="1">
              <a:spLocks noChangeArrowheads="1"/>
            </p:cNvSpPr>
            <p:nvPr/>
          </p:nvSpPr>
          <p:spPr bwMode="auto">
            <a:xfrm rot="10354221">
              <a:off x="1344" y="519"/>
              <a:ext cx="43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3</a:t>
              </a:r>
            </a:p>
          </p:txBody>
        </p:sp>
        <p:sp>
          <p:nvSpPr>
            <p:cNvPr id="28694" name="Text Box 8"/>
            <p:cNvSpPr txBox="1">
              <a:spLocks noChangeArrowheads="1"/>
            </p:cNvSpPr>
            <p:nvPr/>
          </p:nvSpPr>
          <p:spPr bwMode="auto">
            <a:xfrm rot="-3331306">
              <a:off x="2160" y="1968"/>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5</a:t>
              </a:r>
            </a:p>
          </p:txBody>
        </p:sp>
        <p:sp>
          <p:nvSpPr>
            <p:cNvPr id="28695" name="Text Box 9"/>
            <p:cNvSpPr txBox="1">
              <a:spLocks noChangeArrowheads="1"/>
            </p:cNvSpPr>
            <p:nvPr/>
          </p:nvSpPr>
          <p:spPr bwMode="auto">
            <a:xfrm rot="7252036">
              <a:off x="533" y="10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2</a:t>
              </a:r>
            </a:p>
          </p:txBody>
        </p:sp>
      </p:grpSp>
      <p:sp>
        <p:nvSpPr>
          <p:cNvPr id="28675" name="AutoShape 10"/>
          <p:cNvSpPr>
            <a:spLocks noChangeArrowheads="1"/>
          </p:cNvSpPr>
          <p:nvPr/>
        </p:nvSpPr>
        <p:spPr bwMode="auto">
          <a:xfrm>
            <a:off x="1905000" y="3429000"/>
            <a:ext cx="1066800" cy="1714500"/>
          </a:xfrm>
          <a:prstGeom prst="upArrow">
            <a:avLst>
              <a:gd name="adj1" fmla="val 50000"/>
              <a:gd name="adj2" fmla="val 53571"/>
            </a:avLst>
          </a:prstGeom>
          <a:gradFill rotWithShape="1">
            <a:gsLst>
              <a:gs pos="0">
                <a:srgbClr val="66FF66"/>
              </a:gs>
              <a:gs pos="50000">
                <a:srgbClr val="FF6600"/>
              </a:gs>
              <a:gs pos="100000">
                <a:srgbClr val="66FF66"/>
              </a:gs>
            </a:gsLst>
            <a:lin ang="0" scaled="1"/>
          </a:gradFill>
          <a:ln w="9525">
            <a:miter lim="800000"/>
            <a:headEnd/>
            <a:tailEnd/>
          </a:ln>
          <a:scene3d>
            <a:camera prst="legacyObliqueTopRight"/>
            <a:lightRig rig="legacyFlat3" dir="b"/>
          </a:scene3d>
          <a:sp3d prstMaterial="legacyMatte">
            <a:bevelT w="13500" h="13500" prst="angle"/>
            <a:bevelB w="13500" h="13500" prst="angle"/>
            <a:extrusionClr>
              <a:srgbClr val="66FF66"/>
            </a:extrusionClr>
          </a:sp3d>
        </p:spPr>
        <p:txBody>
          <a:bodyPr vert="eaVert" wrap="none" lIns="91434" tIns="45717" rIns="91434" bIns="45717" anchor="ctr">
            <a:flatTx/>
          </a:bodyPr>
          <a:lstStyle/>
          <a:p>
            <a:endParaRPr lang="en-US"/>
          </a:p>
        </p:txBody>
      </p:sp>
      <p:grpSp>
        <p:nvGrpSpPr>
          <p:cNvPr id="28676" name="Group 11"/>
          <p:cNvGrpSpPr>
            <a:grpSpLocks/>
          </p:cNvGrpSpPr>
          <p:nvPr/>
        </p:nvGrpSpPr>
        <p:grpSpPr bwMode="auto">
          <a:xfrm>
            <a:off x="4724400" y="1771650"/>
            <a:ext cx="1981200" cy="1771650"/>
            <a:chOff x="2976" y="1488"/>
            <a:chExt cx="1248" cy="1488"/>
          </a:xfrm>
        </p:grpSpPr>
        <p:grpSp>
          <p:nvGrpSpPr>
            <p:cNvPr id="28685" name="Group 12"/>
            <p:cNvGrpSpPr>
              <a:grpSpLocks/>
            </p:cNvGrpSpPr>
            <p:nvPr/>
          </p:nvGrpSpPr>
          <p:grpSpPr bwMode="auto">
            <a:xfrm>
              <a:off x="3120" y="1488"/>
              <a:ext cx="1104" cy="1488"/>
              <a:chOff x="3320" y="1920"/>
              <a:chExt cx="952" cy="1528"/>
            </a:xfrm>
          </p:grpSpPr>
          <p:pic>
            <p:nvPicPr>
              <p:cNvPr id="28687" name="Picture 7" descr="than l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0" y="2208"/>
                <a:ext cx="952" cy="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8" descr="dau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6" y="1920"/>
                <a:ext cx="72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6" name="Text Box 15"/>
            <p:cNvSpPr txBox="1">
              <a:spLocks noChangeArrowheads="1"/>
            </p:cNvSpPr>
            <p:nvPr/>
          </p:nvSpPr>
          <p:spPr bwMode="auto">
            <a:xfrm>
              <a:off x="2976" y="1612"/>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3</a:t>
              </a:r>
            </a:p>
          </p:txBody>
        </p:sp>
      </p:grpSp>
      <p:grpSp>
        <p:nvGrpSpPr>
          <p:cNvPr id="28677" name="Group 16"/>
          <p:cNvGrpSpPr>
            <a:grpSpLocks/>
          </p:cNvGrpSpPr>
          <p:nvPr/>
        </p:nvGrpSpPr>
        <p:grpSpPr bwMode="auto">
          <a:xfrm>
            <a:off x="7162800" y="228600"/>
            <a:ext cx="1752600" cy="1543050"/>
            <a:chOff x="4512" y="192"/>
            <a:chExt cx="1104" cy="1296"/>
          </a:xfrm>
        </p:grpSpPr>
        <p:pic>
          <p:nvPicPr>
            <p:cNvPr id="28683" name="Picture 18" descr="bac gau cam mu"/>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2" y="192"/>
              <a:ext cx="99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 Box 18"/>
            <p:cNvSpPr txBox="1">
              <a:spLocks noChangeArrowheads="1"/>
            </p:cNvSpPr>
            <p:nvPr/>
          </p:nvSpPr>
          <p:spPr bwMode="auto">
            <a:xfrm>
              <a:off x="5184" y="384"/>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2</a:t>
              </a:r>
            </a:p>
          </p:txBody>
        </p:sp>
      </p:grpSp>
      <p:grpSp>
        <p:nvGrpSpPr>
          <p:cNvPr id="28678" name="Group 19"/>
          <p:cNvGrpSpPr>
            <a:grpSpLocks/>
          </p:cNvGrpSpPr>
          <p:nvPr/>
        </p:nvGrpSpPr>
        <p:grpSpPr bwMode="auto">
          <a:xfrm>
            <a:off x="4800600" y="3486150"/>
            <a:ext cx="2286000" cy="1657350"/>
            <a:chOff x="3024" y="2928"/>
            <a:chExt cx="1440" cy="1392"/>
          </a:xfrm>
        </p:grpSpPr>
        <p:grpSp>
          <p:nvGrpSpPr>
            <p:cNvPr id="28679" name="Group 20"/>
            <p:cNvGrpSpPr>
              <a:grpSpLocks/>
            </p:cNvGrpSpPr>
            <p:nvPr/>
          </p:nvGrpSpPr>
          <p:grpSpPr bwMode="auto">
            <a:xfrm>
              <a:off x="3168" y="2976"/>
              <a:ext cx="1296" cy="1344"/>
              <a:chOff x="4656" y="2003"/>
              <a:chExt cx="1152" cy="1403"/>
            </a:xfrm>
          </p:grpSpPr>
          <p:pic>
            <p:nvPicPr>
              <p:cNvPr id="28681" name="Picture 10" descr="khi khong dau duo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 y="2003"/>
                <a:ext cx="1152" cy="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2" descr="dau kh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2003"/>
                <a:ext cx="43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0" name="Text Box 23"/>
            <p:cNvSpPr txBox="1">
              <a:spLocks noChangeArrowheads="1"/>
            </p:cNvSpPr>
            <p:nvPr/>
          </p:nvSpPr>
          <p:spPr bwMode="auto">
            <a:xfrm>
              <a:off x="3024" y="2928"/>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5</a:t>
              </a:r>
            </a:p>
          </p:txBody>
        </p:sp>
      </p:grpSp>
    </p:spTree>
    <p:extLst>
      <p:ext uri="{BB962C8B-B14F-4D97-AF65-F5344CB8AC3E}">
        <p14:creationId xmlns:p14="http://schemas.microsoft.com/office/powerpoint/2010/main" val="3780596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330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492130" y="361950"/>
            <a:ext cx="8118475" cy="3373438"/>
          </a:xfrm>
        </p:spPr>
        <p:txBody>
          <a:bodyPr>
            <a:normAutofit fontScale="25000" lnSpcReduction="20000"/>
          </a:bodyPr>
          <a:lstStyle/>
          <a:p>
            <a:r>
              <a:rPr lang="en-US" sz="10000" dirty="0" err="1">
                <a:solidFill>
                  <a:srgbClr val="FF33CC"/>
                </a:solidFill>
                <a:latin typeface="Times New Roman" pitchFamily="18" charset="0"/>
                <a:cs typeface="Times New Roman" pitchFamily="18" charset="0"/>
              </a:rPr>
              <a:t>Các</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bạn</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nhỏ</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nói</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gì</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với</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bác</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gấu</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Bác</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gấu</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đã</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trả</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lời</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ra</a:t>
            </a:r>
            <a:r>
              <a:rPr lang="en-US" sz="10000" dirty="0">
                <a:solidFill>
                  <a:srgbClr val="FF33CC"/>
                </a:solidFill>
                <a:latin typeface="Times New Roman" pitchFamily="18" charset="0"/>
                <a:cs typeface="Times New Roman" pitchFamily="18" charset="0"/>
              </a:rPr>
              <a:t> </a:t>
            </a:r>
            <a:r>
              <a:rPr lang="en-US" sz="10000" dirty="0" err="1">
                <a:solidFill>
                  <a:srgbClr val="FF33CC"/>
                </a:solidFill>
                <a:latin typeface="Times New Roman" pitchFamily="18" charset="0"/>
                <a:cs typeface="Times New Roman" pitchFamily="18" charset="0"/>
              </a:rPr>
              <a:t>sao</a:t>
            </a:r>
            <a:r>
              <a:rPr lang="en-US" sz="10000" dirty="0">
                <a:solidFill>
                  <a:srgbClr val="FF33CC"/>
                </a:solidFill>
                <a:latin typeface="Times New Roman" pitchFamily="18" charset="0"/>
                <a:cs typeface="Times New Roman" pitchFamily="18" charset="0"/>
              </a:rPr>
              <a:t>?</a:t>
            </a:r>
          </a:p>
          <a:p>
            <a:pPr marL="0" indent="0">
              <a:buNone/>
            </a:pPr>
            <a:r>
              <a:rPr lang="en-US" sz="11200" b="1" i="1" dirty="0">
                <a:solidFill>
                  <a:srgbClr val="291DC1"/>
                </a:solidFill>
                <a:latin typeface="Times New Roman" pitchFamily="18" charset="0"/>
                <a:cs typeface="Times New Roman" pitchFamily="18" charset="0"/>
              </a:rPr>
              <a:t> </a:t>
            </a:r>
            <a:r>
              <a:rPr lang="vi-VN" sz="11200" b="1" i="1" dirty="0">
                <a:solidFill>
                  <a:srgbClr val="291DC1"/>
                </a:solidFill>
                <a:latin typeface="Times New Roman" pitchFamily="18" charset="0"/>
                <a:cs typeface="Times New Roman" pitchFamily="18" charset="0"/>
              </a:rPr>
              <a:t>Dê con bảo “ Bác gấu ơi! đến ngồi chỗ của cháu đi bác!”</a:t>
            </a:r>
            <a:br>
              <a:rPr lang="vi-VN" sz="11200" b="1" i="1" dirty="0">
                <a:solidFill>
                  <a:srgbClr val="291DC1"/>
                </a:solidFill>
                <a:latin typeface="Times New Roman" pitchFamily="18" charset="0"/>
                <a:cs typeface="Times New Roman" pitchFamily="18" charset="0"/>
              </a:rPr>
            </a:br>
            <a:r>
              <a:rPr lang="vi-VN" sz="11200" b="1" i="1" dirty="0">
                <a:solidFill>
                  <a:srgbClr val="291DC1"/>
                </a:solidFill>
                <a:latin typeface="Times New Roman" pitchFamily="18" charset="0"/>
                <a:cs typeface="Times New Roman" pitchFamily="18" charset="0"/>
              </a:rPr>
              <a:t>    Chó Con bảo “ Bác Gấu ơi! đến ngồi chỗ của cháu đi bác!”</a:t>
            </a:r>
            <a:br>
              <a:rPr lang="vi-VN" sz="11200" b="1" i="1" dirty="0">
                <a:solidFill>
                  <a:srgbClr val="291DC1"/>
                </a:solidFill>
                <a:latin typeface="Times New Roman" pitchFamily="18" charset="0"/>
                <a:cs typeface="Times New Roman" pitchFamily="18" charset="0"/>
              </a:rPr>
            </a:br>
            <a:r>
              <a:rPr lang="vi-VN" sz="11200" b="1" i="1" dirty="0">
                <a:solidFill>
                  <a:srgbClr val="291DC1"/>
                </a:solidFill>
                <a:latin typeface="Times New Roman" pitchFamily="18" charset="0"/>
                <a:cs typeface="Times New Roman" pitchFamily="18" charset="0"/>
              </a:rPr>
              <a:t>    Mọi người cùng bảo “ Bác Gấu ơi! đến ngồi chỗ của cháu đi bác!”</a:t>
            </a:r>
            <a:br>
              <a:rPr lang="vi-VN" sz="11200" b="1" i="1" dirty="0">
                <a:solidFill>
                  <a:srgbClr val="291DC1"/>
                </a:solidFill>
                <a:latin typeface="Times New Roman" pitchFamily="18" charset="0"/>
                <a:cs typeface="Times New Roman" pitchFamily="18" charset="0"/>
              </a:rPr>
            </a:br>
            <a:r>
              <a:rPr lang="vi-VN" sz="11200" b="1" i="1" dirty="0">
                <a:solidFill>
                  <a:srgbClr val="291DC1"/>
                </a:solidFill>
                <a:latin typeface="Times New Roman" pitchFamily="18" charset="0"/>
                <a:cs typeface="Times New Roman" pitchFamily="18" charset="0"/>
              </a:rPr>
              <a:t>    Bác gấu nói “ Cám ơn các bạn, cám ơn các bạn nhỏ tốt bụng”, “ Bác ngồi chỗ của các cháu, các cháu lại phải đứng”.</a:t>
            </a:r>
            <a:r>
              <a:rPr lang="vi-VN" dirty="0"/>
              <a:t/>
            </a:r>
            <a:br>
              <a:rPr lang="vi-VN" dirty="0"/>
            </a:br>
            <a:endParaRPr lang="en-US" dirty="0">
              <a:solidFill>
                <a:srgbClr val="FF33CC"/>
              </a:solidFill>
              <a:latin typeface="Times New Roman" pitchFamily="18" charset="0"/>
              <a:cs typeface="Times New Roman" pitchFamily="18" charset="0"/>
            </a:endParaRPr>
          </a:p>
        </p:txBody>
      </p:sp>
      <p:pic>
        <p:nvPicPr>
          <p:cNvPr id="56323" name="Picture 3"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198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193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49149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Oval 7"/>
          <p:cNvSpPr>
            <a:spLocks noChangeArrowheads="1"/>
          </p:cNvSpPr>
          <p:nvPr/>
        </p:nvSpPr>
        <p:spPr bwMode="auto">
          <a:xfrm>
            <a:off x="7467600" y="4114800"/>
            <a:ext cx="11430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3200">
                <a:solidFill>
                  <a:srgbClr val="FF3300"/>
                </a:solidFill>
                <a:latin typeface=".VnBodoniH" pitchFamily="34" charset="0"/>
              </a:rPr>
              <a:t>1</a:t>
            </a:r>
          </a:p>
        </p:txBody>
      </p:sp>
      <p:sp>
        <p:nvSpPr>
          <p:cNvPr id="56328" name="Oval 8"/>
          <p:cNvSpPr>
            <a:spLocks noChangeArrowheads="1"/>
          </p:cNvSpPr>
          <p:nvPr/>
        </p:nvSpPr>
        <p:spPr bwMode="auto">
          <a:xfrm>
            <a:off x="7467600" y="4114800"/>
            <a:ext cx="12192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3600">
                <a:solidFill>
                  <a:srgbClr val="FF3300"/>
                </a:solidFill>
                <a:latin typeface=".VnBodoniH" pitchFamily="34" charset="0"/>
              </a:rPr>
              <a:t>2</a:t>
            </a:r>
          </a:p>
        </p:txBody>
      </p:sp>
      <p:sp>
        <p:nvSpPr>
          <p:cNvPr id="56329" name="Oval 9"/>
          <p:cNvSpPr>
            <a:spLocks noChangeArrowheads="1"/>
          </p:cNvSpPr>
          <p:nvPr/>
        </p:nvSpPr>
        <p:spPr bwMode="auto">
          <a:xfrm>
            <a:off x="7467600" y="4114800"/>
            <a:ext cx="12192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4800">
                <a:solidFill>
                  <a:srgbClr val="FF3300"/>
                </a:solidFill>
                <a:latin typeface=".VnBodoniH" pitchFamily="34" charset="0"/>
              </a:rPr>
              <a:t>3</a:t>
            </a:r>
          </a:p>
        </p:txBody>
      </p:sp>
      <p:sp>
        <p:nvSpPr>
          <p:cNvPr id="56330" name="Oval 10"/>
          <p:cNvSpPr>
            <a:spLocks noChangeArrowheads="1"/>
          </p:cNvSpPr>
          <p:nvPr/>
        </p:nvSpPr>
        <p:spPr bwMode="auto">
          <a:xfrm rot="202565">
            <a:off x="7467600" y="4114800"/>
            <a:ext cx="1143000" cy="80010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4800">
                <a:solidFill>
                  <a:srgbClr val="FF3300"/>
                </a:solidFill>
                <a:latin typeface=".VnBodoniH" pitchFamily="34" charset="0"/>
              </a:rPr>
              <a:t>4</a:t>
            </a:r>
          </a:p>
        </p:txBody>
      </p:sp>
      <p:sp>
        <p:nvSpPr>
          <p:cNvPr id="56331" name="Oval 11"/>
          <p:cNvSpPr>
            <a:spLocks noChangeArrowheads="1"/>
          </p:cNvSpPr>
          <p:nvPr/>
        </p:nvSpPr>
        <p:spPr bwMode="auto">
          <a:xfrm>
            <a:off x="7467600" y="4114800"/>
            <a:ext cx="1295400" cy="80010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4800">
                <a:solidFill>
                  <a:srgbClr val="FF3300"/>
                </a:solidFill>
                <a:latin typeface=".VnBodoniH" pitchFamily="34" charset="0"/>
              </a:rPr>
              <a:t>5</a:t>
            </a:r>
          </a:p>
        </p:txBody>
      </p:sp>
    </p:spTree>
    <p:extLst>
      <p:ext uri="{BB962C8B-B14F-4D97-AF65-F5344CB8AC3E}">
        <p14:creationId xmlns:p14="http://schemas.microsoft.com/office/powerpoint/2010/main" val="2427563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strips(downRight)">
                                      <p:cBhvr>
                                        <p:cTn id="7" dur="500"/>
                                        <p:tgtEl>
                                          <p:spTgt spid="56323"/>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56324"/>
                                        </p:tgtEl>
                                        <p:attrNameLst>
                                          <p:attrName>style.visibility</p:attrName>
                                        </p:attrNameLst>
                                      </p:cBhvr>
                                      <p:to>
                                        <p:strVal val="visible"/>
                                      </p:to>
                                    </p:set>
                                    <p:animEffect transition="in" filter="strips(downRight)">
                                      <p:cBhvr>
                                        <p:cTn id="11" dur="500"/>
                                        <p:tgtEl>
                                          <p:spTgt spid="56324"/>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56325"/>
                                        </p:tgtEl>
                                        <p:attrNameLst>
                                          <p:attrName>style.visibility</p:attrName>
                                        </p:attrNameLst>
                                      </p:cBhvr>
                                      <p:to>
                                        <p:strVal val="visible"/>
                                      </p:to>
                                    </p:set>
                                    <p:animEffect transition="in" filter="strips(downRight)">
                                      <p:cBhvr>
                                        <p:cTn id="15" dur="500"/>
                                        <p:tgtEl>
                                          <p:spTgt spid="56325"/>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56326"/>
                                        </p:tgtEl>
                                        <p:attrNameLst>
                                          <p:attrName>style.visibility</p:attrName>
                                        </p:attrNameLst>
                                      </p:cBhvr>
                                      <p:to>
                                        <p:strVal val="visible"/>
                                      </p:to>
                                    </p:set>
                                    <p:animEffect transition="in" filter="strips(downRight)">
                                      <p:cBhvr>
                                        <p:cTn id="19" dur="500"/>
                                        <p:tgtEl>
                                          <p:spTgt spid="56326"/>
                                        </p:tgtEl>
                                      </p:cBhvr>
                                    </p:animEffect>
                                  </p:childTnLst>
                                </p:cTn>
                              </p:par>
                              <p:par>
                                <p:cTn id="20" presetID="20" presetClass="entr" presetSubtype="0" fill="hold" nodeType="withEffect">
                                  <p:stCondLst>
                                    <p:cond delay="0"/>
                                  </p:stCondLst>
                                  <p:childTnLst>
                                    <p:set>
                                      <p:cBhvr>
                                        <p:cTn id="21" dur="1" fill="hold">
                                          <p:stCondLst>
                                            <p:cond delay="0"/>
                                          </p:stCondLst>
                                        </p:cTn>
                                        <p:tgtEl>
                                          <p:spTgt spid="56322">
                                            <p:txEl>
                                              <p:pRg st="0" end="0"/>
                                            </p:txEl>
                                          </p:spTgt>
                                        </p:tgtEl>
                                        <p:attrNameLst>
                                          <p:attrName>style.visibility</p:attrName>
                                        </p:attrNameLst>
                                      </p:cBhvr>
                                      <p:to>
                                        <p:strVal val="visible"/>
                                      </p:to>
                                    </p:set>
                                    <p:animEffect transition="in" filter="wedge">
                                      <p:cBhvr>
                                        <p:cTn id="22" dur="2000"/>
                                        <p:tgtEl>
                                          <p:spTgt spid="5632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grpId="0" nodeType="clickEffect">
                                  <p:stCondLst>
                                    <p:cond delay="0"/>
                                  </p:stCondLst>
                                  <p:childTnLst>
                                    <p:animEffect transition="out" filter="box(in)">
                                      <p:cBhvr>
                                        <p:cTn id="26" dur="1000"/>
                                        <p:tgtEl>
                                          <p:spTgt spid="56331"/>
                                        </p:tgtEl>
                                      </p:cBhvr>
                                    </p:animEffect>
                                    <p:set>
                                      <p:cBhvr>
                                        <p:cTn id="27" dur="1" fill="hold">
                                          <p:stCondLst>
                                            <p:cond delay="999"/>
                                          </p:stCondLst>
                                        </p:cTn>
                                        <p:tgtEl>
                                          <p:spTgt spid="5633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1000"/>
                            </p:stCondLst>
                            <p:childTnLst>
                              <p:par>
                                <p:cTn id="29" presetID="4" presetClass="exit" presetSubtype="16" fill="hold" grpId="0" nodeType="afterEffect">
                                  <p:stCondLst>
                                    <p:cond delay="0"/>
                                  </p:stCondLst>
                                  <p:childTnLst>
                                    <p:animEffect transition="out" filter="box(in)">
                                      <p:cBhvr>
                                        <p:cTn id="30" dur="1000"/>
                                        <p:tgtEl>
                                          <p:spTgt spid="56330"/>
                                        </p:tgtEl>
                                      </p:cBhvr>
                                    </p:animEffect>
                                    <p:set>
                                      <p:cBhvr>
                                        <p:cTn id="31" dur="1" fill="hold">
                                          <p:stCondLst>
                                            <p:cond delay="999"/>
                                          </p:stCondLst>
                                        </p:cTn>
                                        <p:tgtEl>
                                          <p:spTgt spid="563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2000"/>
                            </p:stCondLst>
                            <p:childTnLst>
                              <p:par>
                                <p:cTn id="33" presetID="4" presetClass="exit" presetSubtype="16" fill="hold" grpId="0" nodeType="afterEffect">
                                  <p:stCondLst>
                                    <p:cond delay="0"/>
                                  </p:stCondLst>
                                  <p:childTnLst>
                                    <p:animEffect transition="out" filter="box(in)">
                                      <p:cBhvr>
                                        <p:cTn id="34" dur="1000"/>
                                        <p:tgtEl>
                                          <p:spTgt spid="56329"/>
                                        </p:tgtEl>
                                      </p:cBhvr>
                                    </p:animEffect>
                                    <p:set>
                                      <p:cBhvr>
                                        <p:cTn id="35" dur="1" fill="hold">
                                          <p:stCondLst>
                                            <p:cond delay="999"/>
                                          </p:stCondLst>
                                        </p:cTn>
                                        <p:tgtEl>
                                          <p:spTgt spid="5632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3000"/>
                            </p:stCondLst>
                            <p:childTnLst>
                              <p:par>
                                <p:cTn id="37" presetID="4" presetClass="exit" presetSubtype="16" fill="hold" grpId="0" nodeType="afterEffect">
                                  <p:stCondLst>
                                    <p:cond delay="0"/>
                                  </p:stCondLst>
                                  <p:childTnLst>
                                    <p:animEffect transition="out" filter="box(in)">
                                      <p:cBhvr>
                                        <p:cTn id="38" dur="1000"/>
                                        <p:tgtEl>
                                          <p:spTgt spid="56328"/>
                                        </p:tgtEl>
                                      </p:cBhvr>
                                    </p:animEffect>
                                    <p:set>
                                      <p:cBhvr>
                                        <p:cTn id="39" dur="1" fill="hold">
                                          <p:stCondLst>
                                            <p:cond delay="999"/>
                                          </p:stCondLst>
                                        </p:cTn>
                                        <p:tgtEl>
                                          <p:spTgt spid="5632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000"/>
                            </p:stCondLst>
                            <p:childTnLst>
                              <p:par>
                                <p:cTn id="41" presetID="4" presetClass="exit" presetSubtype="16" fill="hold" grpId="0" nodeType="afterEffect">
                                  <p:stCondLst>
                                    <p:cond delay="0"/>
                                  </p:stCondLst>
                                  <p:childTnLst>
                                    <p:animEffect transition="out" filter="box(in)">
                                      <p:cBhvr>
                                        <p:cTn id="42" dur="1000"/>
                                        <p:tgtEl>
                                          <p:spTgt spid="56327"/>
                                        </p:tgtEl>
                                      </p:cBhvr>
                                    </p:animEffect>
                                    <p:set>
                                      <p:cBhvr>
                                        <p:cTn id="43" dur="1" fill="hold">
                                          <p:stCondLst>
                                            <p:cond delay="999"/>
                                          </p:stCondLst>
                                        </p:cTn>
                                        <p:tgtEl>
                                          <p:spTgt spid="5632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childTnLst>
                    </p:cTn>
                  </p:par>
                  <p:par>
                    <p:cTn id="44" fill="hold">
                      <p:stCondLst>
                        <p:cond delay="indefinite"/>
                      </p:stCondLst>
                      <p:childTnLst>
                        <p:par>
                          <p:cTn id="45" fill="hold">
                            <p:stCondLst>
                              <p:cond delay="0"/>
                            </p:stCondLst>
                            <p:childTnLst>
                              <p:par>
                                <p:cTn id="46" presetID="20" presetClass="entr" presetSubtype="0" fill="hold" nodeType="clickEffect">
                                  <p:stCondLst>
                                    <p:cond delay="0"/>
                                  </p:stCondLst>
                                  <p:childTnLst>
                                    <p:set>
                                      <p:cBhvr>
                                        <p:cTn id="47" dur="1" fill="hold">
                                          <p:stCondLst>
                                            <p:cond delay="0"/>
                                          </p:stCondLst>
                                        </p:cTn>
                                        <p:tgtEl>
                                          <p:spTgt spid="56322">
                                            <p:txEl>
                                              <p:pRg st="1" end="1"/>
                                            </p:txEl>
                                          </p:spTgt>
                                        </p:tgtEl>
                                        <p:attrNameLst>
                                          <p:attrName>style.visibility</p:attrName>
                                        </p:attrNameLst>
                                      </p:cBhvr>
                                      <p:to>
                                        <p:strVal val="visible"/>
                                      </p:to>
                                    </p:set>
                                    <p:animEffect transition="in" filter="wedge">
                                      <p:cBhvr>
                                        <p:cTn id="48" dur="2000"/>
                                        <p:tgtEl>
                                          <p:spTgt spid="56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P spid="56328" grpId="0" animBg="1"/>
      <p:bldP spid="56329" grpId="0" animBg="1"/>
      <p:bldP spid="56330" grpId="0" animBg="1"/>
      <p:bldP spid="563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o lai xe khong dau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1"/>
            <a:ext cx="9144001" cy="461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than l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2628903"/>
            <a:ext cx="1447800" cy="141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dau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2286000"/>
            <a:ext cx="1143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khi khong dau duoi"/>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7600" y="2384427"/>
            <a:ext cx="1752600" cy="160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duoi kh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1" y="2263779"/>
            <a:ext cx="1054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dau kh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2400" y="2384425"/>
            <a:ext cx="68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2" descr="kien c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8514" y="1054104"/>
            <a:ext cx="1752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than cho moi"/>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0027" y="2689229"/>
            <a:ext cx="1906689"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dau cho moi"/>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059" y="2469274"/>
            <a:ext cx="1190625" cy="85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dau tho"/>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1305" y="2445662"/>
            <a:ext cx="1632527" cy="90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6" descr="than de"/>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4140" y="2924177"/>
            <a:ext cx="181986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dau d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2743204"/>
            <a:ext cx="1143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42" descr="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772400" y="2971800"/>
            <a:ext cx="838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5" name="Group 18"/>
          <p:cNvGrpSpPr>
            <a:grpSpLocks/>
          </p:cNvGrpSpPr>
          <p:nvPr/>
        </p:nvGrpSpPr>
        <p:grpSpPr bwMode="auto">
          <a:xfrm>
            <a:off x="914400" y="3543300"/>
            <a:ext cx="914400" cy="628650"/>
            <a:chOff x="981262" y="5410200"/>
            <a:chExt cx="1241796" cy="1139371"/>
          </a:xfrm>
        </p:grpSpPr>
        <p:pic>
          <p:nvPicPr>
            <p:cNvPr id="10259" name="Picture 11" descr="08071803336277528481">
              <a:hlinkClick r:id="rId15"/>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90600" y="5410200"/>
              <a:ext cx="1219200" cy="1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981262" y="5543524"/>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743262" y="54673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590863" y="55435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8" descr="dau gau cam mu"/>
          <p:cNvPicPr>
            <a:picLocks noChangeAspect="1" noChangeArrowheads="1"/>
          </p:cNvPicPr>
          <p:nvPr/>
        </p:nvPicPr>
        <p:blipFill>
          <a:blip r:embed="rId18">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rot="-1941710">
            <a:off x="190500" y="3117850"/>
            <a:ext cx="10287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7" descr="than bac gau cam mu"/>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5961">
            <a:off x="37220" y="3476790"/>
            <a:ext cx="1682703" cy="164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2" descr="http://tbn0.google.com/images?q=tbn:mmvEmCBMIClfl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 y="2286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089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accel="50000" decel="50000" fill="hold" nodeType="clickEffect">
                                  <p:stCondLst>
                                    <p:cond delay="0"/>
                                  </p:stCondLst>
                                  <p:childTnLst>
                                    <p:animMotion origin="layout" path="M 1.94444E-6 -6.41618E-6 C 1.94444E-6 -6.41618E-6 1.94444E-6 0.00878 1.94444E-6 0.01757 " pathEditMode="relative" ptsTypes="aA">
                                      <p:cBhvr>
                                        <p:cTn id="6" dur="3000" fill="hold"/>
                                        <p:tgtEl>
                                          <p:spTgt spid="16389"/>
                                        </p:tgtEl>
                                        <p:attrNameLst>
                                          <p:attrName>ppt_x</p:attrName>
                                          <p:attrName>ppt_y</p:attrName>
                                        </p:attrNameLst>
                                      </p:cBhvr>
                                    </p:animMotion>
                                  </p:childTnLst>
                                </p:cTn>
                              </p:par>
                            </p:childTnLst>
                          </p:cTn>
                        </p:par>
                        <p:par>
                          <p:cTn id="7" fill="hold">
                            <p:stCondLst>
                              <p:cond delay="3000"/>
                            </p:stCondLst>
                            <p:childTnLst>
                              <p:par>
                                <p:cTn id="8" presetID="0" presetClass="path" presetSubtype="0" repeatCount="indefinite" accel="50000" decel="50000" fill="hold" nodeType="afterEffect">
                                  <p:stCondLst>
                                    <p:cond delay="0"/>
                                  </p:stCondLst>
                                  <p:childTnLst>
                                    <p:animMotion origin="layout" path="M 7.5E-6 -7.16763E-6 C 7.5E-6 -7.16763E-6 0.0106 -0.00116 0.02136 -0.00232 " pathEditMode="relative" ptsTypes="aA">
                                      <p:cBhvr>
                                        <p:cTn id="9" dur="2000" fill="hold"/>
                                        <p:tgtEl>
                                          <p:spTgt spid="24"/>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repeatCount="indefinite" accel="50000" decel="50000" fill="hold" nodeType="clickEffect">
                                  <p:stCondLst>
                                    <p:cond delay="0"/>
                                  </p:stCondLst>
                                  <p:childTnLst>
                                    <p:animMotion origin="layout" path="M 0 -0.0216 C 0 -0.02129 0 -0.0108 0 -4.5679E-6 " pathEditMode="relative" rAng="0" ptsTypes="aA">
                                      <p:cBhvr>
                                        <p:cTn id="13" dur="3000" fill="hold"/>
                                        <p:tgtEl>
                                          <p:spTgt spid="16398"/>
                                        </p:tgtEl>
                                        <p:attrNameLst>
                                          <p:attrName>ppt_x</p:attrName>
                                          <p:attrName>ppt_y</p:attrName>
                                        </p:attrNameLst>
                                      </p:cBhvr>
                                      <p:rCtr x="0" y="1080"/>
                                    </p:animMotion>
                                  </p:childTnLst>
                                </p:cTn>
                              </p:par>
                            </p:childTnLst>
                          </p:cTn>
                        </p:par>
                        <p:par>
                          <p:cTn id="14" fill="hold" nodeType="afterGroup">
                            <p:stCondLst>
                              <p:cond delay="3000"/>
                            </p:stCondLst>
                            <p:childTnLst>
                              <p:par>
                                <p:cTn id="15"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16" dur="3000" fill="hold"/>
                                        <p:tgtEl>
                                          <p:spTgt spid="16400"/>
                                        </p:tgtEl>
                                        <p:attrNameLst>
                                          <p:attrName>ppt_x</p:attrName>
                                          <p:attrName>ppt_y</p:attrName>
                                        </p:attrNameLst>
                                      </p:cBhvr>
                                    </p:animMotion>
                                  </p:childTnLst>
                                </p:cTn>
                              </p:par>
                            </p:childTnLst>
                          </p:cTn>
                        </p:par>
                        <p:par>
                          <p:cTn id="17" fill="hold" nodeType="afterGroup">
                            <p:stCondLst>
                              <p:cond delay="6000"/>
                            </p:stCondLst>
                            <p:childTnLst>
                              <p:par>
                                <p:cTn id="18"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9" dur="3000" fill="hold"/>
                                        <p:tgtEl>
                                          <p:spTgt spid="163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17540"/>
            <a:ext cx="4419600" cy="3354387"/>
            <a:chOff x="192" y="519"/>
            <a:chExt cx="2784" cy="2817"/>
          </a:xfrm>
        </p:grpSpPr>
        <p:pic>
          <p:nvPicPr>
            <p:cNvPr id="30732" name="Picture 3" descr="NTI_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528"/>
              <a:ext cx="2784"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4"/>
            <p:cNvSpPr txBox="1">
              <a:spLocks noChangeArrowheads="1"/>
            </p:cNvSpPr>
            <p:nvPr/>
          </p:nvSpPr>
          <p:spPr bwMode="auto">
            <a:xfrm>
              <a:off x="1296" y="2304"/>
              <a:ext cx="4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a:solidFill>
                    <a:srgbClr val="FF00FF"/>
                  </a:solidFill>
                </a:rPr>
                <a:t>3</a:t>
              </a:r>
            </a:p>
          </p:txBody>
        </p:sp>
        <p:sp>
          <p:nvSpPr>
            <p:cNvPr id="30734" name="Text Box 5"/>
            <p:cNvSpPr txBox="1">
              <a:spLocks noChangeArrowheads="1"/>
            </p:cNvSpPr>
            <p:nvPr/>
          </p:nvSpPr>
          <p:spPr bwMode="auto">
            <a:xfrm rot="3472632">
              <a:off x="661" y="18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CC3300"/>
                  </a:solidFill>
                </a:rPr>
                <a:t>4</a:t>
              </a:r>
            </a:p>
          </p:txBody>
        </p:sp>
        <p:sp>
          <p:nvSpPr>
            <p:cNvPr id="30735" name="Text Box 6"/>
            <p:cNvSpPr txBox="1">
              <a:spLocks noChangeArrowheads="1"/>
            </p:cNvSpPr>
            <p:nvPr/>
          </p:nvSpPr>
          <p:spPr bwMode="auto">
            <a:xfrm rot="-7461881">
              <a:off x="2165" y="1099"/>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66"/>
                  </a:solidFill>
                </a:rPr>
                <a:t>1</a:t>
              </a:r>
            </a:p>
          </p:txBody>
        </p:sp>
        <p:sp>
          <p:nvSpPr>
            <p:cNvPr id="30736" name="Text Box 7"/>
            <p:cNvSpPr txBox="1">
              <a:spLocks noChangeArrowheads="1"/>
            </p:cNvSpPr>
            <p:nvPr/>
          </p:nvSpPr>
          <p:spPr bwMode="auto">
            <a:xfrm rot="10354221">
              <a:off x="1344" y="519"/>
              <a:ext cx="43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6</a:t>
              </a:r>
            </a:p>
          </p:txBody>
        </p:sp>
        <p:sp>
          <p:nvSpPr>
            <p:cNvPr id="30737" name="Text Box 8"/>
            <p:cNvSpPr txBox="1">
              <a:spLocks noChangeArrowheads="1"/>
            </p:cNvSpPr>
            <p:nvPr/>
          </p:nvSpPr>
          <p:spPr bwMode="auto">
            <a:xfrm rot="-3331306">
              <a:off x="2160" y="1968"/>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2</a:t>
              </a:r>
            </a:p>
          </p:txBody>
        </p:sp>
        <p:sp>
          <p:nvSpPr>
            <p:cNvPr id="30738" name="Text Box 9"/>
            <p:cNvSpPr txBox="1">
              <a:spLocks noChangeArrowheads="1"/>
            </p:cNvSpPr>
            <p:nvPr/>
          </p:nvSpPr>
          <p:spPr bwMode="auto">
            <a:xfrm rot="7252036">
              <a:off x="533" y="10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5</a:t>
              </a:r>
            </a:p>
          </p:txBody>
        </p:sp>
      </p:grpSp>
      <p:sp>
        <p:nvSpPr>
          <p:cNvPr id="30723" name="AutoShape 10"/>
          <p:cNvSpPr>
            <a:spLocks noChangeArrowheads="1"/>
          </p:cNvSpPr>
          <p:nvPr/>
        </p:nvSpPr>
        <p:spPr bwMode="auto">
          <a:xfrm>
            <a:off x="1905000" y="3429000"/>
            <a:ext cx="1066800" cy="1714500"/>
          </a:xfrm>
          <a:prstGeom prst="upArrow">
            <a:avLst>
              <a:gd name="adj1" fmla="val 50000"/>
              <a:gd name="adj2" fmla="val 53571"/>
            </a:avLst>
          </a:prstGeom>
          <a:gradFill rotWithShape="1">
            <a:gsLst>
              <a:gs pos="0">
                <a:srgbClr val="66FF66"/>
              </a:gs>
              <a:gs pos="50000">
                <a:srgbClr val="FF6600"/>
              </a:gs>
              <a:gs pos="100000">
                <a:srgbClr val="66FF66"/>
              </a:gs>
            </a:gsLst>
            <a:lin ang="0" scaled="1"/>
          </a:gradFill>
          <a:ln w="9525">
            <a:miter lim="800000"/>
            <a:headEnd/>
            <a:tailEnd/>
          </a:ln>
          <a:scene3d>
            <a:camera prst="legacyObliqueTopRight"/>
            <a:lightRig rig="legacyFlat3" dir="b"/>
          </a:scene3d>
          <a:sp3d prstMaterial="legacyMatte">
            <a:bevelT w="13500" h="13500" prst="angle"/>
            <a:bevelB w="13500" h="13500" prst="angle"/>
            <a:extrusionClr>
              <a:srgbClr val="66FF66"/>
            </a:extrusionClr>
          </a:sp3d>
        </p:spPr>
        <p:txBody>
          <a:bodyPr vert="eaVert" wrap="none" lIns="91434" tIns="45717" rIns="91434" bIns="45717" anchor="ctr">
            <a:flatTx/>
          </a:bodyPr>
          <a:lstStyle/>
          <a:p>
            <a:endParaRPr lang="en-US"/>
          </a:p>
        </p:txBody>
      </p:sp>
      <p:grpSp>
        <p:nvGrpSpPr>
          <p:cNvPr id="30724" name="Group 11"/>
          <p:cNvGrpSpPr>
            <a:grpSpLocks/>
          </p:cNvGrpSpPr>
          <p:nvPr/>
        </p:nvGrpSpPr>
        <p:grpSpPr bwMode="auto">
          <a:xfrm>
            <a:off x="7162800" y="228600"/>
            <a:ext cx="1752600" cy="1543050"/>
            <a:chOff x="4512" y="192"/>
            <a:chExt cx="1104" cy="1296"/>
          </a:xfrm>
        </p:grpSpPr>
        <p:pic>
          <p:nvPicPr>
            <p:cNvPr id="30730" name="Picture 18" descr="bac gau cam m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2" y="192"/>
              <a:ext cx="99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13"/>
            <p:cNvSpPr txBox="1">
              <a:spLocks noChangeArrowheads="1"/>
            </p:cNvSpPr>
            <p:nvPr/>
          </p:nvSpPr>
          <p:spPr bwMode="auto">
            <a:xfrm>
              <a:off x="5184" y="384"/>
              <a:ext cx="43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2</a:t>
              </a:r>
            </a:p>
          </p:txBody>
        </p:sp>
      </p:grpSp>
      <p:grpSp>
        <p:nvGrpSpPr>
          <p:cNvPr id="30725" name="Group 14"/>
          <p:cNvGrpSpPr>
            <a:grpSpLocks/>
          </p:cNvGrpSpPr>
          <p:nvPr/>
        </p:nvGrpSpPr>
        <p:grpSpPr bwMode="auto">
          <a:xfrm>
            <a:off x="4800600" y="3486150"/>
            <a:ext cx="2286000" cy="1657350"/>
            <a:chOff x="3024" y="2928"/>
            <a:chExt cx="1440" cy="1392"/>
          </a:xfrm>
        </p:grpSpPr>
        <p:grpSp>
          <p:nvGrpSpPr>
            <p:cNvPr id="30726" name="Group 15"/>
            <p:cNvGrpSpPr>
              <a:grpSpLocks/>
            </p:cNvGrpSpPr>
            <p:nvPr/>
          </p:nvGrpSpPr>
          <p:grpSpPr bwMode="auto">
            <a:xfrm>
              <a:off x="3168" y="2976"/>
              <a:ext cx="1296" cy="1344"/>
              <a:chOff x="4656" y="2003"/>
              <a:chExt cx="1152" cy="1403"/>
            </a:xfrm>
          </p:grpSpPr>
          <p:pic>
            <p:nvPicPr>
              <p:cNvPr id="30728" name="Picture 10" descr="khi khong dau duoi"/>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 y="2003"/>
                <a:ext cx="1152" cy="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2" descr="dau khi"/>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2003"/>
                <a:ext cx="43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7" name="Text Box 18"/>
            <p:cNvSpPr txBox="1">
              <a:spLocks noChangeArrowheads="1"/>
            </p:cNvSpPr>
            <p:nvPr/>
          </p:nvSpPr>
          <p:spPr bwMode="auto">
            <a:xfrm>
              <a:off x="3024" y="2928"/>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5</a:t>
              </a:r>
            </a:p>
          </p:txBody>
        </p:sp>
      </p:grpSp>
    </p:spTree>
    <p:extLst>
      <p:ext uri="{BB962C8B-B14F-4D97-AF65-F5344CB8AC3E}">
        <p14:creationId xmlns:p14="http://schemas.microsoft.com/office/powerpoint/2010/main" val="2917902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52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48" name="Group 36"/>
          <p:cNvGraphicFramePr>
            <a:graphicFrameLocks noGrp="1"/>
          </p:cNvGraphicFramePr>
          <p:nvPr>
            <p:ph sz="half" idx="4294967295"/>
          </p:nvPr>
        </p:nvGraphicFramePr>
        <p:xfrm>
          <a:off x="152400" y="114300"/>
          <a:ext cx="8763000" cy="4857750"/>
        </p:xfrm>
        <a:graphic>
          <a:graphicData uri="http://schemas.openxmlformats.org/drawingml/2006/table">
            <a:tbl>
              <a:tblPr/>
              <a:tblGrid>
                <a:gridCol w="8763000">
                  <a:extLst>
                    <a:ext uri="{9D8B030D-6E8A-4147-A177-3AD203B41FA5}">
                      <a16:colId xmlns:a16="http://schemas.microsoft.com/office/drawing/2014/main" xmlns="" val="20000"/>
                    </a:ext>
                  </a:extLst>
                </a:gridCol>
              </a:tblGrid>
              <a:tr h="48577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ko-KR" altLang="ko-KR" sz="2100" b="0" i="0" u="none" strike="noStrike" cap="none" normalizeH="0" baseline="0">
                        <a:ln>
                          <a:noFill/>
                        </a:ln>
                        <a:solidFill>
                          <a:schemeClr val="tx1"/>
                        </a:solidFill>
                        <a:effectLst/>
                        <a:latin typeface="Arial" charset="0"/>
                        <a:ea typeface="굴림" pitchFamily="34" charset="-127"/>
                      </a:endParaRPr>
                    </a:p>
                  </a:txBody>
                  <a:tcPr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31752" name="Text Box 21"/>
          <p:cNvSpPr txBox="1">
            <a:spLocks noChangeArrowheads="1"/>
          </p:cNvSpPr>
          <p:nvPr/>
        </p:nvSpPr>
        <p:spPr bwMode="auto">
          <a:xfrm>
            <a:off x="1371600" y="342904"/>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ko-KR" altLang="ko-KR" sz="2400">
              <a:latin typeface="Times New Roman" pitchFamily="18" charset="0"/>
              <a:ea typeface="굴림" pitchFamily="34" charset="-127"/>
            </a:endParaRPr>
          </a:p>
        </p:txBody>
      </p:sp>
      <p:pic>
        <p:nvPicPr>
          <p:cNvPr id="31753" name="Picture 27" descr="fon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8610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2" name="AutoShape 28"/>
          <p:cNvSpPr>
            <a:spLocks noChangeArrowheads="1"/>
          </p:cNvSpPr>
          <p:nvPr/>
        </p:nvSpPr>
        <p:spPr bwMode="auto">
          <a:xfrm>
            <a:off x="2286000" y="971550"/>
            <a:ext cx="4800600" cy="1828800"/>
          </a:xfrm>
          <a:prstGeom prst="horizontalScroll">
            <a:avLst>
              <a:gd name="adj" fmla="val 125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434" tIns="45717" rIns="91434" bIns="45717" anchor="ctr"/>
          <a:lstStyle/>
          <a:p>
            <a:pPr algn="ctr">
              <a:spcBef>
                <a:spcPct val="50000"/>
              </a:spcBef>
            </a:pPr>
            <a:endParaRPr lang="en-US" altLang="ko-KR" sz="2800" b="1">
              <a:solidFill>
                <a:srgbClr val="0033CC"/>
              </a:solidFill>
              <a:latin typeface="Times New Roman" pitchFamily="18" charset="0"/>
              <a:ea typeface="굴림" pitchFamily="34" charset="-127"/>
            </a:endParaRPr>
          </a:p>
          <a:p>
            <a:pPr algn="ctr">
              <a:spcBef>
                <a:spcPct val="50000"/>
              </a:spcBef>
            </a:pPr>
            <a:r>
              <a:rPr lang="en-US" altLang="ko-KR" sz="2800" b="1">
                <a:solidFill>
                  <a:srgbClr val="0033CC"/>
                </a:solidFill>
                <a:latin typeface="Times New Roman" pitchFamily="18" charset="0"/>
                <a:ea typeface="굴림" pitchFamily="34" charset="-127"/>
              </a:rPr>
              <a:t>Chúc mừng bạn</a:t>
            </a:r>
            <a:r>
              <a:rPr lang="en-US" altLang="ko-KR" sz="2800" b="1">
                <a:solidFill>
                  <a:srgbClr val="0033CC"/>
                </a:solidFill>
                <a:latin typeface="VNI-Times" pitchFamily="2" charset="0"/>
                <a:ea typeface="굴림" pitchFamily="34" charset="-127"/>
              </a:rPr>
              <a:t>!!!</a:t>
            </a:r>
          </a:p>
          <a:p>
            <a:pPr algn="ctr">
              <a:spcBef>
                <a:spcPct val="50000"/>
              </a:spcBef>
            </a:pPr>
            <a:r>
              <a:rPr lang="en-US" altLang="ko-KR" sz="2800" b="1">
                <a:solidFill>
                  <a:srgbClr val="0033CC"/>
                </a:solidFill>
                <a:latin typeface="Times New Roman" pitchFamily="18" charset="0"/>
                <a:ea typeface="굴림" pitchFamily="34" charset="-127"/>
              </a:rPr>
              <a:t>Bạn nhân được một </a:t>
            </a:r>
          </a:p>
          <a:p>
            <a:pPr algn="ctr">
              <a:spcBef>
                <a:spcPct val="50000"/>
              </a:spcBef>
            </a:pPr>
            <a:r>
              <a:rPr lang="en-US" altLang="ko-KR" sz="2800" b="1">
                <a:solidFill>
                  <a:srgbClr val="0033CC"/>
                </a:solidFill>
                <a:latin typeface="Times New Roman" pitchFamily="18" charset="0"/>
                <a:ea typeface="굴림" pitchFamily="34" charset="-127"/>
              </a:rPr>
              <a:t>món quà</a:t>
            </a:r>
            <a:r>
              <a:rPr lang="en-US" altLang="ko-KR" sz="2800" b="1">
                <a:solidFill>
                  <a:srgbClr val="0033CC"/>
                </a:solidFill>
                <a:latin typeface="VNI-Times" pitchFamily="2" charset="0"/>
                <a:ea typeface="굴림" pitchFamily="34" charset="-127"/>
              </a:rPr>
              <a:t> !</a:t>
            </a:r>
          </a:p>
          <a:p>
            <a:pPr algn="ctr"/>
            <a:endParaRPr lang="en-US" altLang="ko-KR" sz="2800">
              <a:latin typeface="Times New Roman" pitchFamily="18" charset="0"/>
              <a:ea typeface="굴림" pitchFamily="34" charset="-127"/>
            </a:endParaRPr>
          </a:p>
        </p:txBody>
      </p:sp>
      <p:sp>
        <p:nvSpPr>
          <p:cNvPr id="31755" name="AutoShape 29">
            <a:hlinkClick r:id="" action="ppaction://hlinkshowjump?jump=nextslide"/>
          </p:cNvPr>
          <p:cNvSpPr>
            <a:spLocks noChangeArrowheads="1"/>
          </p:cNvSpPr>
          <p:nvPr/>
        </p:nvSpPr>
        <p:spPr bwMode="auto">
          <a:xfrm>
            <a:off x="8153400" y="4457700"/>
            <a:ext cx="609600" cy="342900"/>
          </a:xfrm>
          <a:prstGeom prst="rightArrow">
            <a:avLst>
              <a:gd name="adj1" fmla="val 50000"/>
              <a:gd name="adj2" fmla="val 33333"/>
            </a:avLst>
          </a:prstGeom>
          <a:solidFill>
            <a:srgbClr val="FF6600"/>
          </a:solidFill>
          <a:ln w="9525">
            <a:solidFill>
              <a:schemeClr val="tx1"/>
            </a:solidFill>
            <a:miter lim="800000"/>
            <a:headEnd/>
            <a:tailEnd/>
          </a:ln>
        </p:spPr>
        <p:txBody>
          <a:bodyPr wrap="none" lIns="91434" tIns="45717" rIns="91434" bIns="45717" anchor="ctr"/>
          <a:lstStyle/>
          <a:p>
            <a:pPr algn="ctr"/>
            <a:endParaRPr lang="ko-KR" altLang="en-US" sz="2400">
              <a:latin typeface="Times New Roman" pitchFamily="18" charset="0"/>
              <a:ea typeface="굴림" pitchFamily="34" charset="-127"/>
            </a:endParaRPr>
          </a:p>
        </p:txBody>
      </p:sp>
      <p:pic>
        <p:nvPicPr>
          <p:cNvPr id="39941" name="Picture 5" descr="hinhdong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628900"/>
            <a:ext cx="449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1219200" y="228600"/>
            <a:ext cx="6477000" cy="4343400"/>
            <a:chOff x="768" y="336"/>
            <a:chExt cx="4704" cy="3648"/>
          </a:xfrm>
        </p:grpSpPr>
        <p:pic>
          <p:nvPicPr>
            <p:cNvPr id="31760" name="Picture 14" descr="BALLOO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8" y="384"/>
              <a:ext cx="843"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3" name="AutoShape 15"/>
            <p:cNvSpPr>
              <a:spLocks noChangeArrowheads="1"/>
            </p:cNvSpPr>
            <p:nvPr/>
          </p:nvSpPr>
          <p:spPr bwMode="auto">
            <a:xfrm>
              <a:off x="4080" y="1344"/>
              <a:ext cx="864" cy="768"/>
            </a:xfrm>
            <a:prstGeom prst="star5">
              <a:avLst/>
            </a:prstGeom>
            <a:solidFill>
              <a:srgbClr val="FF3300"/>
            </a:solidFill>
            <a:ln w="9525">
              <a:solidFill>
                <a:srgbClr val="FF3300"/>
              </a:solidFill>
              <a:miter lim="800000"/>
              <a:headEnd/>
              <a:tailEnd/>
            </a:ln>
            <a:effectLst/>
          </p:spPr>
          <p:txBody>
            <a:bodyPr wrap="none" anchor="ctr"/>
            <a:lstStyle/>
            <a:p>
              <a:pPr>
                <a:defRPr/>
              </a:pPr>
              <a:endParaRPr lang="en-US" dirty="0"/>
            </a:p>
          </p:txBody>
        </p:sp>
        <p:sp>
          <p:nvSpPr>
            <p:cNvPr id="58384" name="AutoShape 16"/>
            <p:cNvSpPr>
              <a:spLocks noChangeArrowheads="1"/>
            </p:cNvSpPr>
            <p:nvPr/>
          </p:nvSpPr>
          <p:spPr bwMode="auto">
            <a:xfrm>
              <a:off x="768" y="768"/>
              <a:ext cx="576" cy="528"/>
            </a:xfrm>
            <a:prstGeom prst="star5">
              <a:avLst/>
            </a:prstGeom>
            <a:solidFill>
              <a:srgbClr val="FFFF00"/>
            </a:solidFill>
            <a:ln w="38100">
              <a:solidFill>
                <a:srgbClr val="FF3300"/>
              </a:solidFill>
              <a:miter lim="800000"/>
              <a:headEnd/>
              <a:tailEnd/>
            </a:ln>
            <a:effectLst/>
          </p:spPr>
          <p:txBody>
            <a:bodyPr wrap="none" anchor="ctr"/>
            <a:lstStyle/>
            <a:p>
              <a:pPr>
                <a:defRPr/>
              </a:pPr>
              <a:endParaRPr lang="en-US"/>
            </a:p>
          </p:txBody>
        </p:sp>
        <p:sp>
          <p:nvSpPr>
            <p:cNvPr id="58385" name="AutoShape 17"/>
            <p:cNvSpPr>
              <a:spLocks noChangeArrowheads="1"/>
            </p:cNvSpPr>
            <p:nvPr/>
          </p:nvSpPr>
          <p:spPr bwMode="auto">
            <a:xfrm>
              <a:off x="4944" y="2688"/>
              <a:ext cx="528" cy="576"/>
            </a:xfrm>
            <a:prstGeom prst="star5">
              <a:avLst/>
            </a:prstGeom>
            <a:solidFill>
              <a:srgbClr val="FFFF00"/>
            </a:solidFill>
            <a:ln w="38100">
              <a:solidFill>
                <a:srgbClr val="FF3300"/>
              </a:solidFill>
              <a:miter lim="800000"/>
              <a:headEnd/>
              <a:tailEnd/>
            </a:ln>
            <a:effectLst/>
          </p:spPr>
          <p:txBody>
            <a:bodyPr wrap="none" anchor="ctr"/>
            <a:lstStyle/>
            <a:p>
              <a:pPr>
                <a:defRPr/>
              </a:pPr>
              <a:endParaRPr lang="en-US"/>
            </a:p>
          </p:txBody>
        </p:sp>
        <p:sp>
          <p:nvSpPr>
            <p:cNvPr id="58386" name="AutoShape 18"/>
            <p:cNvSpPr>
              <a:spLocks noChangeArrowheads="1"/>
            </p:cNvSpPr>
            <p:nvPr/>
          </p:nvSpPr>
          <p:spPr bwMode="auto">
            <a:xfrm>
              <a:off x="2160" y="3168"/>
              <a:ext cx="528" cy="576"/>
            </a:xfrm>
            <a:prstGeom prst="star5">
              <a:avLst/>
            </a:prstGeom>
            <a:solidFill>
              <a:srgbClr val="66FF33"/>
            </a:solidFill>
            <a:ln w="38100">
              <a:solidFill>
                <a:schemeClr val="accent2"/>
              </a:solidFill>
              <a:miter lim="800000"/>
              <a:headEnd/>
              <a:tailEnd/>
            </a:ln>
            <a:effectLst/>
          </p:spPr>
          <p:txBody>
            <a:bodyPr wrap="none" anchor="ctr"/>
            <a:lstStyle/>
            <a:p>
              <a:pPr>
                <a:defRPr/>
              </a:pPr>
              <a:endParaRPr lang="en-US"/>
            </a:p>
          </p:txBody>
        </p:sp>
        <p:sp>
          <p:nvSpPr>
            <p:cNvPr id="58387" name="AutoShape 19"/>
            <p:cNvSpPr>
              <a:spLocks noChangeArrowheads="1"/>
            </p:cNvSpPr>
            <p:nvPr/>
          </p:nvSpPr>
          <p:spPr bwMode="auto">
            <a:xfrm>
              <a:off x="4608" y="336"/>
              <a:ext cx="528" cy="576"/>
            </a:xfrm>
            <a:prstGeom prst="star5">
              <a:avLst/>
            </a:prstGeom>
            <a:solidFill>
              <a:schemeClr val="accent2"/>
            </a:solidFill>
            <a:ln w="57150">
              <a:solidFill>
                <a:srgbClr val="66FF33"/>
              </a:solidFill>
              <a:miter lim="800000"/>
              <a:headEnd/>
              <a:tailEnd/>
            </a:ln>
            <a:effectLst/>
          </p:spPr>
          <p:txBody>
            <a:bodyPr wrap="none" anchor="ctr"/>
            <a:lstStyle/>
            <a:p>
              <a:pPr>
                <a:defRPr/>
              </a:pPr>
              <a:endParaRPr lang="en-US"/>
            </a:p>
          </p:txBody>
        </p:sp>
        <p:pic>
          <p:nvPicPr>
            <p:cNvPr id="31766" name="Picture 20" descr="BALLOO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5" y="2787"/>
              <a:ext cx="843"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21" descr="BALLOO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0" y="480"/>
              <a:ext cx="1183"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22" descr="BALLOO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 y="2544"/>
              <a:ext cx="101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391" name="20.wma">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676400" y="6858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2" name="19.wma">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51826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373" fill="hold"/>
                                        <p:tgtEl>
                                          <p:spTgt spid="58391"/>
                                        </p:tgtEl>
                                      </p:cBhvr>
                                    </p:cmd>
                                  </p:childTnLst>
                                </p:cTn>
                              </p:par>
                              <p:par>
                                <p:cTn id="7" presetID="18" presetClass="entr" presetSubtype="12" fill="hold" grpId="0" nodeType="withEffect">
                                  <p:stCondLst>
                                    <p:cond delay="0"/>
                                  </p:stCondLst>
                                  <p:childTnLst>
                                    <p:set>
                                      <p:cBhvr>
                                        <p:cTn id="8" dur="1" fill="hold">
                                          <p:stCondLst>
                                            <p:cond delay="0"/>
                                          </p:stCondLst>
                                        </p:cTn>
                                        <p:tgtEl>
                                          <p:spTgt spid="6172"/>
                                        </p:tgtEl>
                                        <p:attrNameLst>
                                          <p:attrName>style.visibility</p:attrName>
                                        </p:attrNameLst>
                                      </p:cBhvr>
                                      <p:to>
                                        <p:strVal val="visible"/>
                                      </p:to>
                                    </p:set>
                                    <p:animEffect transition="in" filter="strips(downLeft)">
                                      <p:cBhvr>
                                        <p:cTn id="9" dur="3000"/>
                                        <p:tgtEl>
                                          <p:spTgt spid="6172"/>
                                        </p:tgtEl>
                                      </p:cBhvr>
                                    </p:animEffect>
                                  </p:childTnLst>
                                </p:cTn>
                              </p:par>
                              <p:par>
                                <p:cTn id="10" presetID="35" presetClass="entr" presetSubtype="0" fill="hold" nodeType="withEffect">
                                  <p:stCondLst>
                                    <p:cond delay="0"/>
                                  </p:stCondLst>
                                  <p:childTnLst>
                                    <p:set>
                                      <p:cBhvr>
                                        <p:cTn id="11" dur="1" fill="hold">
                                          <p:stCondLst>
                                            <p:cond delay="0"/>
                                          </p:stCondLst>
                                        </p:cTn>
                                        <p:tgtEl>
                                          <p:spTgt spid="39941"/>
                                        </p:tgtEl>
                                        <p:attrNameLst>
                                          <p:attrName>style.visibility</p:attrName>
                                        </p:attrNameLst>
                                      </p:cBhvr>
                                      <p:to>
                                        <p:strVal val="visible"/>
                                      </p:to>
                                    </p:set>
                                    <p:animEffect transition="in" filter="fade">
                                      <p:cBhvr>
                                        <p:cTn id="12" dur="3000"/>
                                        <p:tgtEl>
                                          <p:spTgt spid="39941"/>
                                        </p:tgtEl>
                                      </p:cBhvr>
                                    </p:animEffect>
                                    <p:anim calcmode="lin" valueType="num">
                                      <p:cBhvr>
                                        <p:cTn id="13" dur="3000" fill="hold"/>
                                        <p:tgtEl>
                                          <p:spTgt spid="39941"/>
                                        </p:tgtEl>
                                        <p:attrNameLst>
                                          <p:attrName>style.rotation</p:attrName>
                                        </p:attrNameLst>
                                      </p:cBhvr>
                                      <p:tavLst>
                                        <p:tav tm="0">
                                          <p:val>
                                            <p:fltVal val="720"/>
                                          </p:val>
                                        </p:tav>
                                        <p:tav tm="100000">
                                          <p:val>
                                            <p:fltVal val="0"/>
                                          </p:val>
                                        </p:tav>
                                      </p:tavLst>
                                    </p:anim>
                                    <p:anim calcmode="lin" valueType="num">
                                      <p:cBhvr>
                                        <p:cTn id="14" dur="3000" fill="hold"/>
                                        <p:tgtEl>
                                          <p:spTgt spid="39941"/>
                                        </p:tgtEl>
                                        <p:attrNameLst>
                                          <p:attrName>ppt_h</p:attrName>
                                        </p:attrNameLst>
                                      </p:cBhvr>
                                      <p:tavLst>
                                        <p:tav tm="0">
                                          <p:val>
                                            <p:fltVal val="0"/>
                                          </p:val>
                                        </p:tav>
                                        <p:tav tm="100000">
                                          <p:val>
                                            <p:strVal val="#ppt_h"/>
                                          </p:val>
                                        </p:tav>
                                      </p:tavLst>
                                    </p:anim>
                                    <p:anim calcmode="lin" valueType="num">
                                      <p:cBhvr>
                                        <p:cTn id="15" dur="3000" fill="hold"/>
                                        <p:tgtEl>
                                          <p:spTgt spid="39941"/>
                                        </p:tgtEl>
                                        <p:attrNameLst>
                                          <p:attrName>ppt_w</p:attrName>
                                        </p:attrNameLst>
                                      </p:cBhvr>
                                      <p:tavLst>
                                        <p:tav tm="0">
                                          <p:val>
                                            <p:fltVal val="0"/>
                                          </p:val>
                                        </p:tav>
                                        <p:tav tm="100000">
                                          <p:val>
                                            <p:strVal val="#ppt_w"/>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000" fill="hold"/>
                                        <p:tgtEl>
                                          <p:spTgt spid="2"/>
                                        </p:tgtEl>
                                        <p:attrNameLst>
                                          <p:attrName>ppt_x</p:attrName>
                                        </p:attrNameLst>
                                      </p:cBhvr>
                                      <p:tavLst>
                                        <p:tav tm="0">
                                          <p:val>
                                            <p:strVal val="#ppt_x"/>
                                          </p:val>
                                        </p:tav>
                                        <p:tav tm="100000">
                                          <p:val>
                                            <p:strVal val="#ppt_x"/>
                                          </p:val>
                                        </p:tav>
                                      </p:tavLst>
                                    </p:anim>
                                    <p:anim calcmode="lin" valueType="num">
                                      <p:cBhvr additive="base">
                                        <p:cTn id="19" dur="1000" fill="hold"/>
                                        <p:tgtEl>
                                          <p:spTgt spid="2"/>
                                        </p:tgtEl>
                                        <p:attrNameLst>
                                          <p:attrName>ppt_y</p:attrName>
                                        </p:attrNameLst>
                                      </p:cBhvr>
                                      <p:tavLst>
                                        <p:tav tm="0">
                                          <p:val>
                                            <p:strVal val="1+#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5197" fill="hold"/>
                                        <p:tgtEl>
                                          <p:spTgt spid="583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58391"/>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58392"/>
                </p:tgtEl>
              </p:cMediaNode>
            </p:audio>
          </p:childTnLst>
        </p:cTn>
      </p:par>
    </p:tnLst>
    <p:bldLst>
      <p:bldP spid="6172"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617540"/>
            <a:ext cx="4419600" cy="3354387"/>
            <a:chOff x="192" y="519"/>
            <a:chExt cx="2784" cy="2817"/>
          </a:xfrm>
        </p:grpSpPr>
        <p:pic>
          <p:nvPicPr>
            <p:cNvPr id="32777" name="Picture 3" descr="NTI_t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528"/>
              <a:ext cx="2784" cy="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4"/>
            <p:cNvSpPr txBox="1">
              <a:spLocks noChangeArrowheads="1"/>
            </p:cNvSpPr>
            <p:nvPr/>
          </p:nvSpPr>
          <p:spPr bwMode="auto">
            <a:xfrm>
              <a:off x="1296" y="2304"/>
              <a:ext cx="4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7200" b="1">
                  <a:solidFill>
                    <a:srgbClr val="0000FF"/>
                  </a:solidFill>
                </a:rPr>
                <a:t>2</a:t>
              </a:r>
            </a:p>
          </p:txBody>
        </p:sp>
        <p:sp>
          <p:nvSpPr>
            <p:cNvPr id="32779" name="Text Box 5"/>
            <p:cNvSpPr txBox="1">
              <a:spLocks noChangeArrowheads="1"/>
            </p:cNvSpPr>
            <p:nvPr/>
          </p:nvSpPr>
          <p:spPr bwMode="auto">
            <a:xfrm rot="3472632">
              <a:off x="661" y="18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3</a:t>
              </a:r>
            </a:p>
          </p:txBody>
        </p:sp>
        <p:sp>
          <p:nvSpPr>
            <p:cNvPr id="32780" name="Text Box 6"/>
            <p:cNvSpPr txBox="1">
              <a:spLocks noChangeArrowheads="1"/>
            </p:cNvSpPr>
            <p:nvPr/>
          </p:nvSpPr>
          <p:spPr bwMode="auto">
            <a:xfrm rot="-7461881">
              <a:off x="2165" y="1099"/>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FF"/>
                  </a:solidFill>
                </a:rPr>
                <a:t>6</a:t>
              </a:r>
            </a:p>
          </p:txBody>
        </p:sp>
        <p:sp>
          <p:nvSpPr>
            <p:cNvPr id="32781" name="Text Box 7"/>
            <p:cNvSpPr txBox="1">
              <a:spLocks noChangeArrowheads="1"/>
            </p:cNvSpPr>
            <p:nvPr/>
          </p:nvSpPr>
          <p:spPr bwMode="auto">
            <a:xfrm rot="10354221">
              <a:off x="1344" y="519"/>
              <a:ext cx="432"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0000FF"/>
                  </a:solidFill>
                </a:rPr>
                <a:t>5</a:t>
              </a:r>
            </a:p>
          </p:txBody>
        </p:sp>
        <p:sp>
          <p:nvSpPr>
            <p:cNvPr id="32782" name="Text Box 8"/>
            <p:cNvSpPr txBox="1">
              <a:spLocks noChangeArrowheads="1"/>
            </p:cNvSpPr>
            <p:nvPr/>
          </p:nvSpPr>
          <p:spPr bwMode="auto">
            <a:xfrm rot="-3331306">
              <a:off x="2160" y="1968"/>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FF0066"/>
                  </a:solidFill>
                </a:rPr>
                <a:t>1</a:t>
              </a:r>
            </a:p>
          </p:txBody>
        </p:sp>
        <p:sp>
          <p:nvSpPr>
            <p:cNvPr id="32783" name="Text Box 9"/>
            <p:cNvSpPr txBox="1">
              <a:spLocks noChangeArrowheads="1"/>
            </p:cNvSpPr>
            <p:nvPr/>
          </p:nvSpPr>
          <p:spPr bwMode="auto">
            <a:xfrm rot="7252036">
              <a:off x="533" y="1051"/>
              <a:ext cx="43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0" b="1">
                  <a:solidFill>
                    <a:srgbClr val="CC3300"/>
                  </a:solidFill>
                </a:rPr>
                <a:t>4</a:t>
              </a:r>
            </a:p>
          </p:txBody>
        </p:sp>
      </p:grpSp>
      <p:sp>
        <p:nvSpPr>
          <p:cNvPr id="32771" name="AutoShape 10"/>
          <p:cNvSpPr>
            <a:spLocks noChangeArrowheads="1"/>
          </p:cNvSpPr>
          <p:nvPr/>
        </p:nvSpPr>
        <p:spPr bwMode="auto">
          <a:xfrm>
            <a:off x="1905000" y="3429000"/>
            <a:ext cx="1066800" cy="1714500"/>
          </a:xfrm>
          <a:prstGeom prst="upArrow">
            <a:avLst>
              <a:gd name="adj1" fmla="val 50000"/>
              <a:gd name="adj2" fmla="val 53571"/>
            </a:avLst>
          </a:prstGeom>
          <a:gradFill rotWithShape="1">
            <a:gsLst>
              <a:gs pos="0">
                <a:srgbClr val="66FF66"/>
              </a:gs>
              <a:gs pos="50000">
                <a:srgbClr val="FF6600"/>
              </a:gs>
              <a:gs pos="100000">
                <a:srgbClr val="66FF66"/>
              </a:gs>
            </a:gsLst>
            <a:lin ang="0" scaled="1"/>
          </a:gradFill>
          <a:ln w="9525">
            <a:miter lim="800000"/>
            <a:headEnd/>
            <a:tailEnd/>
          </a:ln>
          <a:scene3d>
            <a:camera prst="legacyObliqueTopRight"/>
            <a:lightRig rig="legacyFlat3" dir="b"/>
          </a:scene3d>
          <a:sp3d prstMaterial="legacyMatte">
            <a:bevelT w="13500" h="13500" prst="angle"/>
            <a:bevelB w="13500" h="13500" prst="angle"/>
            <a:extrusionClr>
              <a:srgbClr val="66FF66"/>
            </a:extrusionClr>
          </a:sp3d>
        </p:spPr>
        <p:txBody>
          <a:bodyPr vert="eaVert" wrap="none" lIns="91434" tIns="45717" rIns="91434" bIns="45717" anchor="ctr">
            <a:flatTx/>
          </a:bodyPr>
          <a:lstStyle/>
          <a:p>
            <a:endParaRPr lang="en-US"/>
          </a:p>
        </p:txBody>
      </p:sp>
      <p:grpSp>
        <p:nvGrpSpPr>
          <p:cNvPr id="32772" name="Group 11"/>
          <p:cNvGrpSpPr>
            <a:grpSpLocks/>
          </p:cNvGrpSpPr>
          <p:nvPr/>
        </p:nvGrpSpPr>
        <p:grpSpPr bwMode="auto">
          <a:xfrm>
            <a:off x="4800600" y="3486150"/>
            <a:ext cx="2286000" cy="1657350"/>
            <a:chOff x="3024" y="2928"/>
            <a:chExt cx="1440" cy="1392"/>
          </a:xfrm>
        </p:grpSpPr>
        <p:grpSp>
          <p:nvGrpSpPr>
            <p:cNvPr id="32773" name="Group 12"/>
            <p:cNvGrpSpPr>
              <a:grpSpLocks/>
            </p:cNvGrpSpPr>
            <p:nvPr/>
          </p:nvGrpSpPr>
          <p:grpSpPr bwMode="auto">
            <a:xfrm>
              <a:off x="3168" y="2976"/>
              <a:ext cx="1296" cy="1344"/>
              <a:chOff x="4656" y="2003"/>
              <a:chExt cx="1152" cy="1403"/>
            </a:xfrm>
          </p:grpSpPr>
          <p:pic>
            <p:nvPicPr>
              <p:cNvPr id="32775" name="Picture 10" descr="khi khong dau d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6" y="2003"/>
                <a:ext cx="1152" cy="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descr="dau khi"/>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2003"/>
                <a:ext cx="43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4" name="Text Box 15"/>
            <p:cNvSpPr txBox="1">
              <a:spLocks noChangeArrowheads="1"/>
            </p:cNvSpPr>
            <p:nvPr/>
          </p:nvSpPr>
          <p:spPr bwMode="auto">
            <a:xfrm>
              <a:off x="3024" y="2928"/>
              <a:ext cx="480"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6600" b="1">
                  <a:solidFill>
                    <a:srgbClr val="000099"/>
                  </a:solidFill>
                </a:rPr>
                <a:t>5</a:t>
              </a:r>
            </a:p>
          </p:txBody>
        </p:sp>
      </p:grpSp>
    </p:spTree>
    <p:extLst>
      <p:ext uri="{BB962C8B-B14F-4D97-AF65-F5344CB8AC3E}">
        <p14:creationId xmlns:p14="http://schemas.microsoft.com/office/powerpoint/2010/main" val="8777808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324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Yeu Thu Do.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381000" y="49149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body" idx="1"/>
          </p:nvPr>
        </p:nvSpPr>
        <p:spPr>
          <a:xfrm>
            <a:off x="381000" y="228600"/>
            <a:ext cx="8305800" cy="4686300"/>
          </a:xfrm>
        </p:spPr>
        <p:txBody>
          <a:bodyPr>
            <a:normAutofit fontScale="92500" lnSpcReduction="20000"/>
          </a:bodyPr>
          <a:lstStyle/>
          <a:p>
            <a:pPr>
              <a:buFontTx/>
              <a:buNone/>
            </a:pPr>
            <a:r>
              <a:rPr lang="en-US" sz="2800" dirty="0" err="1">
                <a:latin typeface="Times New Roman" pitchFamily="18" charset="0"/>
                <a:cs typeface="Times New Roman" pitchFamily="18" charset="0"/>
              </a:rPr>
              <a:t>Xe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a:t>
            </a:r>
          </a:p>
          <a:p>
            <a:pPr>
              <a:buFontTx/>
              <a:buNone/>
            </a:pPr>
            <a:r>
              <a:rPr lang="en-US" sz="2800" b="1" i="1" dirty="0">
                <a:solidFill>
                  <a:srgbClr val="291DC1"/>
                </a:solidFill>
                <a:latin typeface="Times New Roman" pitchFamily="18" charset="0"/>
                <a:cs typeface="Times New Roman" pitchFamily="18" charset="0"/>
              </a:rPr>
              <a:t>    </a:t>
            </a:r>
            <a:r>
              <a:rPr lang="vi-VN" sz="2800" b="1" i="1" dirty="0">
                <a:solidFill>
                  <a:srgbClr val="291DC1"/>
                </a:solidFill>
                <a:latin typeface="Times New Roman" pitchFamily="18" charset="0"/>
                <a:cs typeface="Times New Roman" pitchFamily="18" charset="0"/>
              </a:rPr>
              <a:t>Lúc đó Kiến mới leo đến bên bác gấu, cố nhoi lên và cất giọng nói “Không, không, mời bác lại ngồi chỗ của cháu”.</a:t>
            </a:r>
            <a:br>
              <a:rPr lang="vi-VN" sz="2800" b="1" i="1" dirty="0">
                <a:solidFill>
                  <a:srgbClr val="291DC1"/>
                </a:solidFill>
                <a:latin typeface="Times New Roman" pitchFamily="18" charset="0"/>
                <a:cs typeface="Times New Roman" pitchFamily="18" charset="0"/>
              </a:rPr>
            </a:br>
            <a:r>
              <a:rPr lang="vi-VN" sz="2800" b="1" i="1" dirty="0">
                <a:solidFill>
                  <a:srgbClr val="291DC1"/>
                </a:solidFill>
                <a:latin typeface="Times New Roman" pitchFamily="18" charset="0"/>
                <a:cs typeface="Times New Roman" pitchFamily="18" charset="0"/>
              </a:rPr>
              <a:t>    Bác gấu hỏi lại “ Thế cháu ngồi vào đâu?”</a:t>
            </a:r>
            <a:br>
              <a:rPr lang="vi-VN" sz="2800" b="1" i="1" dirty="0">
                <a:solidFill>
                  <a:srgbClr val="291DC1"/>
                </a:solidFill>
                <a:latin typeface="Times New Roman" pitchFamily="18" charset="0"/>
                <a:cs typeface="Times New Roman" pitchFamily="18" charset="0"/>
              </a:rPr>
            </a:br>
            <a:r>
              <a:rPr lang="vi-VN" sz="2800" b="1" i="1" dirty="0">
                <a:solidFill>
                  <a:srgbClr val="291DC1"/>
                </a:solidFill>
                <a:latin typeface="Times New Roman" pitchFamily="18" charset="0"/>
                <a:cs typeface="Times New Roman" pitchFamily="18" charset="0"/>
              </a:rPr>
              <a:t>Kiến con lấp láy ánh mắt một cách hóm hỉnh. Bác gấu ngồi vào chỗ của kiến con ” Ồ!Kiến con đi đâu rùi nhỉ?”</a:t>
            </a:r>
            <a:br>
              <a:rPr lang="vi-VN" sz="2800" b="1" i="1" dirty="0">
                <a:solidFill>
                  <a:srgbClr val="291DC1"/>
                </a:solidFill>
                <a:latin typeface="Times New Roman" pitchFamily="18" charset="0"/>
                <a:cs typeface="Times New Roman" pitchFamily="18" charset="0"/>
              </a:rPr>
            </a:br>
            <a:r>
              <a:rPr lang="vi-VN" sz="2800" b="1" i="1" dirty="0">
                <a:solidFill>
                  <a:srgbClr val="291DC1"/>
                </a:solidFill>
                <a:latin typeface="Times New Roman" pitchFamily="18" charset="0"/>
                <a:cs typeface="Times New Roman" pitchFamily="18" charset="0"/>
              </a:rPr>
              <a:t>          “Bác gấu ơi!cháu ở đây!”. Bên tai bác gấu vang lên tiếng của Kiến. Ủa, té ra Kiến con đã leo lên vai bác gấu ngồi chễm chệ trên đó.</a:t>
            </a:r>
            <a:endParaRPr lang="en-US" sz="2800" b="1" i="1" dirty="0">
              <a:solidFill>
                <a:srgbClr val="291DC1"/>
              </a:solidFill>
              <a:latin typeface="Times New Roman" pitchFamily="18" charset="0"/>
              <a:cs typeface="Times New Roman" pitchFamily="18" charset="0"/>
            </a:endParaRPr>
          </a:p>
        </p:txBody>
      </p:sp>
      <p:pic>
        <p:nvPicPr>
          <p:cNvPr id="62468" name="Picture 4"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0" y="49149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4198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descr="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4193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Oval 8"/>
          <p:cNvSpPr>
            <a:spLocks noChangeArrowheads="1"/>
          </p:cNvSpPr>
          <p:nvPr/>
        </p:nvSpPr>
        <p:spPr bwMode="auto">
          <a:xfrm>
            <a:off x="7543800" y="4171950"/>
            <a:ext cx="11430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3200">
                <a:solidFill>
                  <a:srgbClr val="FF3300"/>
                </a:solidFill>
                <a:latin typeface=".VnBodoniH" pitchFamily="34" charset="0"/>
              </a:rPr>
              <a:t>1</a:t>
            </a:r>
          </a:p>
        </p:txBody>
      </p:sp>
      <p:sp>
        <p:nvSpPr>
          <p:cNvPr id="62473" name="Oval 9"/>
          <p:cNvSpPr>
            <a:spLocks noChangeArrowheads="1"/>
          </p:cNvSpPr>
          <p:nvPr/>
        </p:nvSpPr>
        <p:spPr bwMode="auto">
          <a:xfrm>
            <a:off x="7543800" y="4171950"/>
            <a:ext cx="11430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3600">
                <a:solidFill>
                  <a:srgbClr val="FF3300"/>
                </a:solidFill>
                <a:latin typeface=".VnBodoniH" pitchFamily="34" charset="0"/>
              </a:rPr>
              <a:t>2</a:t>
            </a:r>
          </a:p>
        </p:txBody>
      </p:sp>
      <p:sp>
        <p:nvSpPr>
          <p:cNvPr id="62474" name="Oval 10"/>
          <p:cNvSpPr>
            <a:spLocks noChangeArrowheads="1"/>
          </p:cNvSpPr>
          <p:nvPr/>
        </p:nvSpPr>
        <p:spPr bwMode="auto">
          <a:xfrm>
            <a:off x="7543800" y="4171950"/>
            <a:ext cx="11430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4800">
                <a:solidFill>
                  <a:srgbClr val="FF3300"/>
                </a:solidFill>
                <a:latin typeface=".VnBodoniH" pitchFamily="34" charset="0"/>
              </a:rPr>
              <a:t>3</a:t>
            </a:r>
          </a:p>
        </p:txBody>
      </p:sp>
      <p:sp>
        <p:nvSpPr>
          <p:cNvPr id="62475" name="Oval 11"/>
          <p:cNvSpPr>
            <a:spLocks noChangeArrowheads="1"/>
          </p:cNvSpPr>
          <p:nvPr/>
        </p:nvSpPr>
        <p:spPr bwMode="auto">
          <a:xfrm rot="202565">
            <a:off x="7543800" y="4171950"/>
            <a:ext cx="10668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4800">
                <a:solidFill>
                  <a:srgbClr val="FF3300"/>
                </a:solidFill>
                <a:latin typeface=".VnBodoniH" pitchFamily="34" charset="0"/>
              </a:rPr>
              <a:t>4</a:t>
            </a:r>
          </a:p>
        </p:txBody>
      </p:sp>
      <p:sp>
        <p:nvSpPr>
          <p:cNvPr id="62476" name="Oval 12"/>
          <p:cNvSpPr>
            <a:spLocks noChangeArrowheads="1"/>
          </p:cNvSpPr>
          <p:nvPr/>
        </p:nvSpPr>
        <p:spPr bwMode="auto">
          <a:xfrm>
            <a:off x="7543800" y="4171950"/>
            <a:ext cx="1143000" cy="742950"/>
          </a:xfrm>
          <a:prstGeom prst="ellipse">
            <a:avLst/>
          </a:prstGeom>
          <a:solidFill>
            <a:schemeClr val="bg1"/>
          </a:solidFill>
          <a:ln w="76200" cmpd="tri">
            <a:solidFill>
              <a:schemeClr val="tx1"/>
            </a:solidFill>
            <a:round/>
            <a:headEnd/>
            <a:tailEnd/>
          </a:ln>
        </p:spPr>
        <p:txBody>
          <a:bodyPr wrap="none" lIns="91434" tIns="45717" rIns="91434" bIns="45717" anchor="ctr"/>
          <a:lstStyle/>
          <a:p>
            <a:pPr algn="ctr"/>
            <a:r>
              <a:rPr lang="en-US" sz="3600">
                <a:solidFill>
                  <a:srgbClr val="FF3300"/>
                </a:solidFill>
                <a:latin typeface=".VnBodoniH" pitchFamily="34" charset="0"/>
              </a:rPr>
              <a:t>5</a:t>
            </a:r>
          </a:p>
        </p:txBody>
      </p:sp>
      <p:pic>
        <p:nvPicPr>
          <p:cNvPr id="62477" name="tien3669.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9144000" y="46863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722413"/>
      </p:ext>
    </p:extLst>
  </p:cSld>
  <p:clrMapOvr>
    <a:masterClrMapping/>
  </p:clrMapOvr>
  <p:transition>
    <p:strips/>
    <p:sndAc>
      <p:stSnd>
        <p:snd r:embed="rId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62468"/>
                                        </p:tgtEl>
                                        <p:attrNameLst>
                                          <p:attrName>style.visibility</p:attrName>
                                        </p:attrNameLst>
                                      </p:cBhvr>
                                      <p:to>
                                        <p:strVal val="visible"/>
                                      </p:to>
                                    </p:set>
                                    <p:animEffect transition="in" filter="strips(downRight)">
                                      <p:cBhvr>
                                        <p:cTn id="7" dur="1000"/>
                                        <p:tgtEl>
                                          <p:spTgt spid="62468"/>
                                        </p:tgtEl>
                                      </p:cBhvr>
                                    </p:animEffect>
                                  </p:childTnLst>
                                </p:cTn>
                              </p:par>
                            </p:childTnLst>
                          </p:cTn>
                        </p:par>
                        <p:par>
                          <p:cTn id="8" fill="hold" nodeType="afterGroup">
                            <p:stCondLst>
                              <p:cond delay="1000"/>
                            </p:stCondLst>
                            <p:childTnLst>
                              <p:par>
                                <p:cTn id="9" presetID="18" presetClass="entr" presetSubtype="6" fill="hold" nodeType="afterEffect">
                                  <p:stCondLst>
                                    <p:cond delay="0"/>
                                  </p:stCondLst>
                                  <p:childTnLst>
                                    <p:set>
                                      <p:cBhvr>
                                        <p:cTn id="10" dur="1" fill="hold">
                                          <p:stCondLst>
                                            <p:cond delay="0"/>
                                          </p:stCondLst>
                                        </p:cTn>
                                        <p:tgtEl>
                                          <p:spTgt spid="62469"/>
                                        </p:tgtEl>
                                        <p:attrNameLst>
                                          <p:attrName>style.visibility</p:attrName>
                                        </p:attrNameLst>
                                      </p:cBhvr>
                                      <p:to>
                                        <p:strVal val="visible"/>
                                      </p:to>
                                    </p:set>
                                    <p:animEffect transition="in" filter="strips(downRight)">
                                      <p:cBhvr>
                                        <p:cTn id="11" dur="500"/>
                                        <p:tgtEl>
                                          <p:spTgt spid="62469"/>
                                        </p:tgtEl>
                                      </p:cBhvr>
                                    </p:animEffect>
                                  </p:childTnLst>
                                </p:cTn>
                              </p:par>
                            </p:childTnLst>
                          </p:cTn>
                        </p:par>
                        <p:par>
                          <p:cTn id="12" fill="hold" nodeType="afterGroup">
                            <p:stCondLst>
                              <p:cond delay="1500"/>
                            </p:stCondLst>
                            <p:childTnLst>
                              <p:par>
                                <p:cTn id="13" presetID="18" presetClass="entr" presetSubtype="6" fill="hold" nodeType="afterEffect">
                                  <p:stCondLst>
                                    <p:cond delay="0"/>
                                  </p:stCondLst>
                                  <p:childTnLst>
                                    <p:set>
                                      <p:cBhvr>
                                        <p:cTn id="14" dur="1" fill="hold">
                                          <p:stCondLst>
                                            <p:cond delay="0"/>
                                          </p:stCondLst>
                                        </p:cTn>
                                        <p:tgtEl>
                                          <p:spTgt spid="62470"/>
                                        </p:tgtEl>
                                        <p:attrNameLst>
                                          <p:attrName>style.visibility</p:attrName>
                                        </p:attrNameLst>
                                      </p:cBhvr>
                                      <p:to>
                                        <p:strVal val="visible"/>
                                      </p:to>
                                    </p:set>
                                    <p:animEffect transition="in" filter="strips(downRight)">
                                      <p:cBhvr>
                                        <p:cTn id="15" dur="500"/>
                                        <p:tgtEl>
                                          <p:spTgt spid="62470"/>
                                        </p:tgtEl>
                                      </p:cBhvr>
                                    </p:animEffect>
                                  </p:childTnLst>
                                </p:cTn>
                              </p:par>
                            </p:childTnLst>
                          </p:cTn>
                        </p:par>
                        <p:par>
                          <p:cTn id="16" fill="hold" nodeType="afterGroup">
                            <p:stCondLst>
                              <p:cond delay="2000"/>
                            </p:stCondLst>
                            <p:childTnLst>
                              <p:par>
                                <p:cTn id="17" presetID="18" presetClass="entr" presetSubtype="6" fill="hold" nodeType="afterEffect">
                                  <p:stCondLst>
                                    <p:cond delay="0"/>
                                  </p:stCondLst>
                                  <p:childTnLst>
                                    <p:set>
                                      <p:cBhvr>
                                        <p:cTn id="18" dur="1" fill="hold">
                                          <p:stCondLst>
                                            <p:cond delay="0"/>
                                          </p:stCondLst>
                                        </p:cTn>
                                        <p:tgtEl>
                                          <p:spTgt spid="62471"/>
                                        </p:tgtEl>
                                        <p:attrNameLst>
                                          <p:attrName>style.visibility</p:attrName>
                                        </p:attrNameLst>
                                      </p:cBhvr>
                                      <p:to>
                                        <p:strVal val="visible"/>
                                      </p:to>
                                    </p:set>
                                    <p:animEffect transition="in" filter="strips(downRight)">
                                      <p:cBhvr>
                                        <p:cTn id="19" dur="500"/>
                                        <p:tgtEl>
                                          <p:spTgt spid="62471"/>
                                        </p:tgtEl>
                                      </p:cBhvr>
                                    </p:animEffect>
                                  </p:childTnLst>
                                </p:cTn>
                              </p:par>
                              <p:par>
                                <p:cTn id="20" presetID="8" presetClass="entr" presetSubtype="16" fill="hold" nodeType="withEffect">
                                  <p:stCondLst>
                                    <p:cond delay="0"/>
                                  </p:stCondLst>
                                  <p:childTnLst>
                                    <p:set>
                                      <p:cBhvr>
                                        <p:cTn id="21" dur="1" fill="hold">
                                          <p:stCondLst>
                                            <p:cond delay="0"/>
                                          </p:stCondLst>
                                        </p:cTn>
                                        <p:tgtEl>
                                          <p:spTgt spid="62467">
                                            <p:txEl>
                                              <p:pRg st="0" end="0"/>
                                            </p:txEl>
                                          </p:spTgt>
                                        </p:tgtEl>
                                        <p:attrNameLst>
                                          <p:attrName>style.visibility</p:attrName>
                                        </p:attrNameLst>
                                      </p:cBhvr>
                                      <p:to>
                                        <p:strVal val="visible"/>
                                      </p:to>
                                    </p:set>
                                    <p:animEffect transition="in" filter="diamond(in)">
                                      <p:cBhvr>
                                        <p:cTn id="22" dur="2000"/>
                                        <p:tgtEl>
                                          <p:spTgt spid="6246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grpId="0" nodeType="clickEffect">
                                  <p:stCondLst>
                                    <p:cond delay="0"/>
                                  </p:stCondLst>
                                  <p:childTnLst>
                                    <p:animEffect transition="out" filter="box(in)">
                                      <p:cBhvr>
                                        <p:cTn id="26" dur="1000"/>
                                        <p:tgtEl>
                                          <p:spTgt spid="62476"/>
                                        </p:tgtEl>
                                      </p:cBhvr>
                                    </p:animEffect>
                                    <p:set>
                                      <p:cBhvr>
                                        <p:cTn id="27" dur="1" fill="hold">
                                          <p:stCondLst>
                                            <p:cond delay="999"/>
                                          </p:stCondLst>
                                        </p:cTn>
                                        <p:tgtEl>
                                          <p:spTgt spid="6247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6" name="hammer.wav"/>
                                        </p:tgtEl>
                                      </p:cMediaNode>
                                    </p:audio>
                                  </p:subTnLst>
                                </p:cTn>
                              </p:par>
                            </p:childTnLst>
                          </p:cTn>
                        </p:par>
                        <p:par>
                          <p:cTn id="28" fill="hold" nodeType="afterGroup">
                            <p:stCondLst>
                              <p:cond delay="1000"/>
                            </p:stCondLst>
                            <p:childTnLst>
                              <p:par>
                                <p:cTn id="29" presetID="4" presetClass="exit" presetSubtype="16" fill="hold" grpId="0" nodeType="afterEffect">
                                  <p:stCondLst>
                                    <p:cond delay="0"/>
                                  </p:stCondLst>
                                  <p:childTnLst>
                                    <p:animEffect transition="out" filter="box(in)">
                                      <p:cBhvr>
                                        <p:cTn id="30" dur="2000"/>
                                        <p:tgtEl>
                                          <p:spTgt spid="62475"/>
                                        </p:tgtEl>
                                      </p:cBhvr>
                                    </p:animEffect>
                                    <p:set>
                                      <p:cBhvr>
                                        <p:cTn id="31" dur="1" fill="hold">
                                          <p:stCondLst>
                                            <p:cond delay="1999"/>
                                          </p:stCondLst>
                                        </p:cTn>
                                        <p:tgtEl>
                                          <p:spTgt spid="6247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hammer.wav"/>
                                        </p:tgtEl>
                                      </p:cMediaNode>
                                    </p:audio>
                                  </p:subTnLst>
                                </p:cTn>
                              </p:par>
                            </p:childTnLst>
                          </p:cTn>
                        </p:par>
                        <p:par>
                          <p:cTn id="32" fill="hold" nodeType="afterGroup">
                            <p:stCondLst>
                              <p:cond delay="3000"/>
                            </p:stCondLst>
                            <p:childTnLst>
                              <p:par>
                                <p:cTn id="33" presetID="4" presetClass="exit" presetSubtype="16" fill="hold" grpId="0" nodeType="afterEffect">
                                  <p:stCondLst>
                                    <p:cond delay="0"/>
                                  </p:stCondLst>
                                  <p:childTnLst>
                                    <p:animEffect transition="out" filter="box(in)">
                                      <p:cBhvr>
                                        <p:cTn id="34" dur="2000"/>
                                        <p:tgtEl>
                                          <p:spTgt spid="62474"/>
                                        </p:tgtEl>
                                      </p:cBhvr>
                                    </p:animEffect>
                                    <p:set>
                                      <p:cBhvr>
                                        <p:cTn id="35" dur="1" fill="hold">
                                          <p:stCondLst>
                                            <p:cond delay="1999"/>
                                          </p:stCondLst>
                                        </p:cTn>
                                        <p:tgtEl>
                                          <p:spTgt spid="6247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6" name="hammer.wav"/>
                                        </p:tgtEl>
                                      </p:cMediaNode>
                                    </p:audio>
                                  </p:subTnLst>
                                </p:cTn>
                              </p:par>
                            </p:childTnLst>
                          </p:cTn>
                        </p:par>
                        <p:par>
                          <p:cTn id="36" fill="hold" nodeType="afterGroup">
                            <p:stCondLst>
                              <p:cond delay="5000"/>
                            </p:stCondLst>
                            <p:childTnLst>
                              <p:par>
                                <p:cTn id="37" presetID="4" presetClass="exit" presetSubtype="16" fill="hold" grpId="0" nodeType="afterEffect">
                                  <p:stCondLst>
                                    <p:cond delay="0"/>
                                  </p:stCondLst>
                                  <p:childTnLst>
                                    <p:animEffect transition="out" filter="box(in)">
                                      <p:cBhvr>
                                        <p:cTn id="38" dur="2000"/>
                                        <p:tgtEl>
                                          <p:spTgt spid="62473"/>
                                        </p:tgtEl>
                                      </p:cBhvr>
                                    </p:animEffect>
                                    <p:set>
                                      <p:cBhvr>
                                        <p:cTn id="39" dur="1" fill="hold">
                                          <p:stCondLst>
                                            <p:cond delay="1999"/>
                                          </p:stCondLst>
                                        </p:cTn>
                                        <p:tgtEl>
                                          <p:spTgt spid="6247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6" name="hammer.wav"/>
                                        </p:tgtEl>
                                      </p:cMediaNode>
                                    </p:audio>
                                  </p:subTnLst>
                                </p:cTn>
                              </p:par>
                            </p:childTnLst>
                          </p:cTn>
                        </p:par>
                        <p:par>
                          <p:cTn id="40" fill="hold" nodeType="afterGroup">
                            <p:stCondLst>
                              <p:cond delay="7000"/>
                            </p:stCondLst>
                            <p:childTnLst>
                              <p:par>
                                <p:cTn id="41" presetID="4" presetClass="exit" presetSubtype="16" fill="hold" grpId="0" nodeType="afterEffect">
                                  <p:stCondLst>
                                    <p:cond delay="0"/>
                                  </p:stCondLst>
                                  <p:childTnLst>
                                    <p:animEffect transition="out" filter="box(in)">
                                      <p:cBhvr>
                                        <p:cTn id="42" dur="2000"/>
                                        <p:tgtEl>
                                          <p:spTgt spid="62472"/>
                                        </p:tgtEl>
                                      </p:cBhvr>
                                    </p:animEffect>
                                    <p:set>
                                      <p:cBhvr>
                                        <p:cTn id="43" dur="1" fill="hold">
                                          <p:stCondLst>
                                            <p:cond delay="1999"/>
                                          </p:stCondLst>
                                        </p:cTn>
                                        <p:tgtEl>
                                          <p:spTgt spid="6247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6" name="hammer.wav"/>
                                        </p:tgtEl>
                                      </p:cMediaNode>
                                    </p:audio>
                                  </p:subTnLst>
                                </p:cTn>
                              </p:par>
                            </p:childTnLst>
                          </p:cTn>
                        </p:par>
                        <p:par>
                          <p:cTn id="44" fill="hold" nodeType="afterGroup">
                            <p:stCondLst>
                              <p:cond delay="9000"/>
                            </p:stCondLst>
                            <p:childTnLst>
                              <p:par>
                                <p:cTn id="45" presetID="1" presetClass="mediacall" presetSubtype="0" fill="hold" nodeType="afterEffect">
                                  <p:stCondLst>
                                    <p:cond delay="0"/>
                                  </p:stCondLst>
                                  <p:childTnLst>
                                    <p:cmd type="call" cmd="playFrom(0.0)">
                                      <p:cBhvr>
                                        <p:cTn id="46" dur="3502" fill="hold"/>
                                        <p:tgtEl>
                                          <p:spTgt spid="62477"/>
                                        </p:tgtEl>
                                      </p:cBhvr>
                                    </p:cmd>
                                  </p:childTnLst>
                                </p:cTn>
                              </p:par>
                            </p:childTnLst>
                          </p:cTn>
                        </p:par>
                        <p:par>
                          <p:cTn id="47" fill="hold" nodeType="afterGroup">
                            <p:stCondLst>
                              <p:cond delay="12509"/>
                            </p:stCondLst>
                            <p:childTnLst>
                              <p:par>
                                <p:cTn id="48" presetID="3" presetClass="entr" presetSubtype="10" fill="hold" nodeType="afterEffect">
                                  <p:stCondLst>
                                    <p:cond delay="0"/>
                                  </p:stCondLst>
                                  <p:childTnLst>
                                    <p:set>
                                      <p:cBhvr>
                                        <p:cTn id="49" dur="1" fill="hold">
                                          <p:stCondLst>
                                            <p:cond delay="0"/>
                                          </p:stCondLst>
                                        </p:cTn>
                                        <p:tgtEl>
                                          <p:spTgt spid="62477"/>
                                        </p:tgtEl>
                                        <p:attrNameLst>
                                          <p:attrName>style.visibility</p:attrName>
                                        </p:attrNameLst>
                                      </p:cBhvr>
                                      <p:to>
                                        <p:strVal val="visible"/>
                                      </p:to>
                                    </p:set>
                                    <p:animEffect transition="in" filter="blinds(horizontal)">
                                      <p:cBhvr>
                                        <p:cTn id="50" dur="500"/>
                                        <p:tgtEl>
                                          <p:spTgt spid="62477"/>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62467">
                                            <p:txEl>
                                              <p:pRg st="1" end="1"/>
                                            </p:txEl>
                                          </p:spTgt>
                                        </p:tgtEl>
                                        <p:attrNameLst>
                                          <p:attrName>style.visibility</p:attrName>
                                        </p:attrNameLst>
                                      </p:cBhvr>
                                      <p:to>
                                        <p:strVal val="visible"/>
                                      </p:to>
                                    </p:set>
                                    <p:animEffect transition="in" filter="diamond(in)">
                                      <p:cBhvr>
                                        <p:cTn id="55" dur="2000"/>
                                        <p:tgtEl>
                                          <p:spTgt spid="62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62466"/>
                </p:tgtEl>
              </p:cMediaNode>
            </p:audio>
            <p:audio>
              <p:cMediaNode>
                <p:cTn id="57" fill="hold" display="0">
                  <p:stCondLst>
                    <p:cond delay="indefinite"/>
                  </p:stCondLst>
                  <p:endCondLst>
                    <p:cond evt="onNext" delay="0">
                      <p:tgtEl>
                        <p:sldTgt/>
                      </p:tgtEl>
                    </p:cond>
                    <p:cond evt="onPrev" delay="0">
                      <p:tgtEl>
                        <p:sldTgt/>
                      </p:tgtEl>
                    </p:cond>
                    <p:cond evt="onStopAudio" delay="0">
                      <p:tgtEl>
                        <p:sldTgt/>
                      </p:tgtEl>
                    </p:cond>
                  </p:endCondLst>
                </p:cTn>
                <p:tgtEl>
                  <p:spTgt spid="62477"/>
                </p:tgtEl>
              </p:cMediaNode>
            </p:audio>
          </p:childTnLst>
        </p:cTn>
      </p:par>
    </p:tnLst>
    <p:bldLst>
      <p:bldP spid="62472" grpId="0" animBg="1"/>
      <p:bldP spid="62473" grpId="0" animBg="1"/>
      <p:bldP spid="62474" grpId="0" animBg="1"/>
      <p:bldP spid="62475" grpId="0" animBg="1"/>
      <p:bldP spid="624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tho lai xe khong dau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dau d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286004"/>
            <a:ext cx="16764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8" descr="than l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6100" y="2400302"/>
            <a:ext cx="15113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dau l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9938" y="2057400"/>
            <a:ext cx="1143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0" descr="khi khong dau duo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3538" y="2432050"/>
            <a:ext cx="146685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duoi kh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6940" y="2328867"/>
            <a:ext cx="1054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dau kh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0" y="2317750"/>
            <a:ext cx="68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20" descr="than gau"/>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9713" y="2000252"/>
            <a:ext cx="149701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21" descr="dau gau cam mu"/>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1943104"/>
            <a:ext cx="99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2" descr="kien con"/>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5" y="2057400"/>
            <a:ext cx="7270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dau tho"/>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1" y="2686052"/>
            <a:ext cx="177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23" descr="than cho m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8888" y="2000252"/>
            <a:ext cx="2043112"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au cho m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2750" y="1631950"/>
            <a:ext cx="12954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31" name="Group 18"/>
          <p:cNvGrpSpPr>
            <a:grpSpLocks/>
          </p:cNvGrpSpPr>
          <p:nvPr/>
        </p:nvGrpSpPr>
        <p:grpSpPr bwMode="auto">
          <a:xfrm>
            <a:off x="0" y="4229100"/>
            <a:ext cx="914400" cy="628650"/>
            <a:chOff x="981262" y="5410200"/>
            <a:chExt cx="1241796" cy="1139371"/>
          </a:xfrm>
        </p:grpSpPr>
        <p:pic>
          <p:nvPicPr>
            <p:cNvPr id="34835" name="Picture 11" descr="08071803336277528481">
              <a:hlinkClick r:id="rId15"/>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90600" y="5410200"/>
              <a:ext cx="1219200" cy="1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981262" y="5543524"/>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743262" y="54673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17" descr="nam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92185">
              <a:off x="1590863" y="55435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32" name="Picture 6" descr="than d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1" y="2457451"/>
            <a:ext cx="22733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22" descr="http://tbn0.google.com/images?q=tbn:mmvEmCBMIClfl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7200" y="2286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3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15977"/>
            <a:ext cx="457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566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6" dur="3000" fill="hold"/>
                                        <p:tgtEl>
                                          <p:spTgt spid="13317"/>
                                        </p:tgtEl>
                                        <p:attrNameLst>
                                          <p:attrName>ppt_x</p:attrName>
                                          <p:attrName>ppt_y</p:attrName>
                                        </p:attrNameLst>
                                      </p:cBhvr>
                                    </p:animMotion>
                                  </p:childTnLst>
                                </p:cTn>
                              </p:par>
                            </p:childTnLst>
                          </p:cTn>
                        </p:par>
                        <p:par>
                          <p:cTn id="7" fill="hold" nodeType="afterGroup">
                            <p:stCondLst>
                              <p:cond delay="3000"/>
                            </p:stCondLst>
                            <p:childTnLst>
                              <p:par>
                                <p:cTn id="8" presetID="0" presetClass="path" presetSubtype="0" repeatCount="indefinite" accel="50000" decel="50000" fill="hold" nodeType="afterEffect">
                                  <p:stCondLst>
                                    <p:cond delay="0"/>
                                  </p:stCondLst>
                                  <p:childTnLst>
                                    <p:animMotion origin="layout" path="M -4.16667E-6 7.9371E-6 C -4.16667E-6 7.9371E-6 0.01076 7.9371E-6 0.02153 7.9371E-6 " pathEditMode="relative" ptsTypes="aA">
                                      <p:cBhvr>
                                        <p:cTn id="9" dur="5000" fill="hold"/>
                                        <p:tgtEl>
                                          <p:spTgt spid="13319"/>
                                        </p:tgtEl>
                                        <p:attrNameLst>
                                          <p:attrName>ppt_x</p:attrName>
                                          <p:attrName>ppt_y</p:attrName>
                                        </p:attrNameLst>
                                      </p:cBhvr>
                                    </p:animMotion>
                                  </p:childTnLst>
                                </p:cTn>
                              </p:par>
                            </p:childTnLst>
                          </p:cTn>
                        </p:par>
                        <p:par>
                          <p:cTn id="10" fill="hold" nodeType="afterGroup">
                            <p:stCondLst>
                              <p:cond delay="8000"/>
                            </p:stCondLst>
                            <p:childTnLst>
                              <p:par>
                                <p:cTn id="11" presetID="0" presetClass="path" presetSubtype="0" repeatCount="indefinite" accel="50000" decel="50000" fill="hold" nodeType="afterEffect">
                                  <p:stCondLst>
                                    <p:cond delay="0"/>
                                  </p:stCondLst>
                                  <p:childTnLst>
                                    <p:animMotion origin="layout" path="M 0.00798 0.00255 C 0.00798 0.00255 -0.00122 0.00255 -0.01042 0.00255 " pathEditMode="relative" rAng="0" ptsTypes="aA">
                                      <p:cBhvr>
                                        <p:cTn id="12" dur="2000" fill="hold"/>
                                        <p:tgtEl>
                                          <p:spTgt spid="13321"/>
                                        </p:tgtEl>
                                        <p:attrNameLst>
                                          <p:attrName>ppt_x</p:attrName>
                                          <p:attrName>ppt_y</p:attrName>
                                        </p:attrNameLst>
                                      </p:cBhvr>
                                      <p:rCtr x="-920" y="0"/>
                                    </p:animMotion>
                                  </p:childTnLst>
                                </p:cTn>
                              </p:par>
                            </p:childTnLst>
                          </p:cTn>
                        </p:par>
                        <p:par>
                          <p:cTn id="13" fill="hold" nodeType="afterGroup">
                            <p:stCondLst>
                              <p:cond delay="10000"/>
                            </p:stCondLst>
                            <p:childTnLst>
                              <p:par>
                                <p:cTn id="14" presetID="0" presetClass="path" presetSubtype="0" repeatCount="indefinite" accel="50000" decel="50000" fill="hold" nodeType="afterEffect">
                                  <p:stCondLst>
                                    <p:cond delay="0"/>
                                  </p:stCondLst>
                                  <p:childTnLst>
                                    <p:animMotion origin="layout" path="M 2.5E-6 2.27567E-6 C 2.5E-6 2.27567E-6 -0.00851 2.27567E-6 -0.01701 2.27567E-6 " pathEditMode="relative" ptsTypes="aA">
                                      <p:cBhvr>
                                        <p:cTn id="15" dur="3000" fill="hold"/>
                                        <p:tgtEl>
                                          <p:spTgt spid="13324"/>
                                        </p:tgtEl>
                                        <p:attrNameLst>
                                          <p:attrName>ppt_x</p:attrName>
                                          <p:attrName>ppt_y</p:attrName>
                                        </p:attrNameLst>
                                      </p:cBhvr>
                                    </p:animMotion>
                                  </p:childTnLst>
                                </p:cTn>
                              </p:par>
                            </p:childTnLst>
                          </p:cTn>
                        </p:par>
                        <p:par>
                          <p:cTn id="16" fill="hold" nodeType="afterGroup">
                            <p:stCondLst>
                              <p:cond delay="13000"/>
                            </p:stCondLst>
                            <p:childTnLst>
                              <p:par>
                                <p:cTn id="17"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8" dur="3000" fill="hold"/>
                                        <p:tgtEl>
                                          <p:spTgt spid="13323"/>
                                        </p:tgtEl>
                                        <p:attrNameLst>
                                          <p:attrName>ppt_x</p:attrName>
                                          <p:attrName>ppt_y</p:attrName>
                                        </p:attrNameLst>
                                      </p:cBhvr>
                                    </p:animMotion>
                                  </p:childTnLst>
                                </p:cTn>
                              </p:par>
                            </p:childTnLst>
                          </p:cTn>
                        </p:par>
                        <p:par>
                          <p:cTn id="19" fill="hold" nodeType="afterGroup">
                            <p:stCondLst>
                              <p:cond delay="16000"/>
                            </p:stCondLst>
                            <p:childTnLst>
                              <p:par>
                                <p:cTn id="20" presetID="0" presetClass="path" presetSubtype="0" repeatCount="indefinite" accel="50000" decel="50000" fill="hold" nodeType="afterEffect">
                                  <p:stCondLst>
                                    <p:cond delay="0"/>
                                  </p:stCondLst>
                                  <p:childTnLst>
                                    <p:animMotion origin="layout" path="M -8.33333E-7 -2.59259E-6 C -8.33333E-7 -2.59259E-6 0.01215 -2.59259E-6 0.02431 -2.59259E-6 " pathEditMode="relative" ptsTypes="aA">
                                      <p:cBhvr>
                                        <p:cTn id="21" dur="3000" fill="hold"/>
                                        <p:tgtEl>
                                          <p:spTgt spid="13333"/>
                                        </p:tgtEl>
                                        <p:attrNameLst>
                                          <p:attrName>ppt_x</p:attrName>
                                          <p:attrName>ppt_y</p:attrName>
                                        </p:attrNameLst>
                                      </p:cBhvr>
                                    </p:animMotion>
                                  </p:childTnLst>
                                </p:cTn>
                              </p:par>
                            </p:childTnLst>
                          </p:cTn>
                        </p:par>
                        <p:par>
                          <p:cTn id="22" fill="hold" nodeType="afterGroup">
                            <p:stCondLst>
                              <p:cond delay="19000"/>
                            </p:stCondLst>
                            <p:childTnLst>
                              <p:par>
                                <p:cTn id="23"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24"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4" name="Up Ribbon 3"/>
          <p:cNvSpPr/>
          <p:nvPr/>
        </p:nvSpPr>
        <p:spPr>
          <a:xfrm>
            <a:off x="0" y="0"/>
            <a:ext cx="8915400" cy="1657350"/>
          </a:xfrm>
          <a:prstGeom prst="ribbon2">
            <a:avLst/>
          </a:prstGeom>
        </p:spPr>
        <p:style>
          <a:lnRef idx="1">
            <a:schemeClr val="accent4"/>
          </a:lnRef>
          <a:fillRef idx="2">
            <a:schemeClr val="accent4"/>
          </a:fillRef>
          <a:effectRef idx="1">
            <a:schemeClr val="accent4"/>
          </a:effectRef>
          <a:fontRef idx="minor">
            <a:schemeClr val="dk1"/>
          </a:fontRef>
        </p:style>
        <p:txBody>
          <a:bodyPr lIns="91434" tIns="45717" rIns="91434" bIns="45717" rtlCol="0" anchor="ctr"/>
          <a:lstStyle/>
          <a:p>
            <a:pPr algn="ctr"/>
            <a:r>
              <a:rPr lang="en-US" sz="6000" dirty="0">
                <a:solidFill>
                  <a:srgbClr val="FF0000"/>
                </a:solidFill>
                <a:latin typeface="Times New Roman" pitchFamily="18" charset="0"/>
                <a:cs typeface="Times New Roman" pitchFamily="18" charset="0"/>
              </a:rPr>
              <a:t>GIÁO DỤC</a:t>
            </a:r>
          </a:p>
        </p:txBody>
      </p:sp>
      <p:graphicFrame>
        <p:nvGraphicFramePr>
          <p:cNvPr id="6" name="Diagram 5"/>
          <p:cNvGraphicFramePr/>
          <p:nvPr>
            <p:extLst>
              <p:ext uri="{D42A27DB-BD31-4B8C-83A1-F6EECF244321}">
                <p14:modId xmlns:p14="http://schemas.microsoft.com/office/powerpoint/2010/main" val="2938425550"/>
              </p:ext>
            </p:extLst>
          </p:nvPr>
        </p:nvGraphicFramePr>
        <p:xfrm>
          <a:off x="0" y="1828800"/>
          <a:ext cx="9144000" cy="2266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655087"/>
      </p:ext>
    </p:extLst>
  </p:cSld>
  <p:clrMapOvr>
    <a:masterClrMapping/>
  </p:clrMapOvr>
  <p:transition spd="slow">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AF4A2-6A56-4BAB-8270-44D72183641E}"/>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xmlns="" id="{D6D9B69C-6315-4791-A35B-ED33AC1AEB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5127608"/>
          </a:xfrm>
        </p:spPr>
      </p:pic>
      <p:sp>
        <p:nvSpPr>
          <p:cNvPr id="10" name="TextBox 9">
            <a:extLst>
              <a:ext uri="{FF2B5EF4-FFF2-40B4-BE49-F238E27FC236}">
                <a16:creationId xmlns:a16="http://schemas.microsoft.com/office/drawing/2014/main" xmlns="" id="{F81573D9-85A0-47F3-9924-64E7513FFD65}"/>
              </a:ext>
            </a:extLst>
          </p:cNvPr>
          <p:cNvSpPr txBox="1"/>
          <p:nvPr/>
        </p:nvSpPr>
        <p:spPr>
          <a:xfrm>
            <a:off x="2612572" y="1269209"/>
            <a:ext cx="5725886" cy="2100575"/>
          </a:xfrm>
          <a:prstGeom prst="rect">
            <a:avLst/>
          </a:prstGeom>
          <a:noFill/>
        </p:spPr>
        <p:txBody>
          <a:bodyPr wrap="square" lIns="68579" tIns="34289" rIns="68579" bIns="34289">
            <a:spAutoFit/>
          </a:bodyPr>
          <a:lstStyle/>
          <a:p>
            <a:pPr defTabSz="685783">
              <a:defRPr/>
            </a:pPr>
            <a:r>
              <a:rPr lang="en-US" sz="6600" dirty="0" err="1">
                <a:solidFill>
                  <a:srgbClr val="002060"/>
                </a:solidFill>
                <a:latin typeface="#9Slide05 Habano" panose="02040603050506020204" pitchFamily="18" charset="0"/>
              </a:rPr>
              <a:t>Xem</a:t>
            </a:r>
            <a:r>
              <a:rPr lang="en-US" sz="6600" dirty="0">
                <a:solidFill>
                  <a:srgbClr val="002060"/>
                </a:solidFill>
                <a:latin typeface="#9Slide05 Habano" panose="02040603050506020204" pitchFamily="18" charset="0"/>
              </a:rPr>
              <a:t> video </a:t>
            </a:r>
          </a:p>
          <a:p>
            <a:pPr defTabSz="685783">
              <a:defRPr/>
            </a:pPr>
            <a:r>
              <a:rPr lang="en-US" sz="6600" dirty="0" err="1">
                <a:solidFill>
                  <a:srgbClr val="002060"/>
                </a:solidFill>
                <a:latin typeface="#9Slide05 Habano" panose="02040603050506020204" pitchFamily="18" charset="0"/>
              </a:rPr>
              <a:t>câu</a:t>
            </a:r>
            <a:r>
              <a:rPr lang="en-US" sz="6600" dirty="0">
                <a:solidFill>
                  <a:srgbClr val="002060"/>
                </a:solidFill>
                <a:latin typeface="#9Slide05 Habano" panose="02040603050506020204" pitchFamily="18" charset="0"/>
              </a:rPr>
              <a:t> </a:t>
            </a:r>
            <a:r>
              <a:rPr lang="en-US" sz="6600" dirty="0" err="1">
                <a:solidFill>
                  <a:srgbClr val="002060"/>
                </a:solidFill>
                <a:latin typeface="#9Slide05 Habano" panose="02040603050506020204" pitchFamily="18" charset="0"/>
              </a:rPr>
              <a:t>chuyện</a:t>
            </a:r>
            <a:endParaRPr lang="en-US" sz="6600" dirty="0">
              <a:solidFill>
                <a:srgbClr val="002060"/>
              </a:solidFill>
              <a:latin typeface="#9Slide05 Habano" panose="02040603050506020204" pitchFamily="18" charset="0"/>
            </a:endParaRPr>
          </a:p>
        </p:txBody>
      </p:sp>
    </p:spTree>
    <p:extLst>
      <p:ext uri="{BB962C8B-B14F-4D97-AF65-F5344CB8AC3E}">
        <p14:creationId xmlns:p14="http://schemas.microsoft.com/office/powerpoint/2010/main" val="357306052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3" descr="17796[1]"/>
          <p:cNvPicPr>
            <a:picLocks noGrp="1" noChangeAspect="1" noChangeArrowheads="1" noCrop="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noFill/>
        </p:spPr>
      </p:pic>
      <p:sp>
        <p:nvSpPr>
          <p:cNvPr id="27651" name="WordArt 3"/>
          <p:cNvSpPr>
            <a:spLocks noChangeArrowheads="1" noChangeShapeType="1" noTextEdit="1"/>
          </p:cNvSpPr>
          <p:nvPr/>
        </p:nvSpPr>
        <p:spPr bwMode="auto">
          <a:xfrm>
            <a:off x="1295400" y="1085850"/>
            <a:ext cx="7010400" cy="393700"/>
          </a:xfrm>
          <a:prstGeom prst="rect">
            <a:avLst/>
          </a:prstGeom>
        </p:spPr>
        <p:txBody>
          <a:bodyPr spcFirstLastPara="1" wrap="none" lIns="91434" tIns="45717" rIns="91434" bIns="45717" fromWordArt="1">
            <a:prstTxWarp prst="textArchUp">
              <a:avLst>
                <a:gd name="adj" fmla="val 10882114"/>
              </a:avLst>
            </a:prstTxWarp>
          </a:bodyPr>
          <a:lstStyle/>
          <a:p>
            <a:pPr algn="ctr" fontAlgn="base">
              <a:spcBef>
                <a:spcPct val="0"/>
              </a:spcBef>
              <a:spcAft>
                <a:spcPct val="0"/>
              </a:spcAft>
            </a:pPr>
            <a:endParaRPr lang="en-US" sz="3600" kern="10">
              <a:ln w="9525">
                <a:solidFill>
                  <a:srgbClr val="008000"/>
                </a:solidFill>
                <a:round/>
                <a:headEnd/>
                <a:tailEnd/>
              </a:ln>
              <a:solidFill>
                <a:srgbClr val="008000"/>
              </a:solidFill>
              <a:cs typeface="Arial"/>
            </a:endParaRPr>
          </a:p>
        </p:txBody>
      </p:sp>
      <p:sp>
        <p:nvSpPr>
          <p:cNvPr id="27653" name="WordArt 5"/>
          <p:cNvSpPr>
            <a:spLocks noChangeArrowheads="1" noChangeShapeType="1" noTextEdit="1"/>
          </p:cNvSpPr>
          <p:nvPr/>
        </p:nvSpPr>
        <p:spPr bwMode="auto">
          <a:xfrm>
            <a:off x="1143002" y="2571750"/>
            <a:ext cx="6429375" cy="685800"/>
          </a:xfrm>
          <a:prstGeom prst="rect">
            <a:avLst/>
          </a:prstGeom>
        </p:spPr>
        <p:txBody>
          <a:bodyPr wrap="none" lIns="91434" tIns="45717" rIns="91434" bIns="45717" fromWordArt="1">
            <a:prstTxWarp prst="textPlain">
              <a:avLst>
                <a:gd name="adj" fmla="val 50000"/>
              </a:avLst>
            </a:prstTxWarp>
          </a:bodyPr>
          <a:lstStyle/>
          <a:p>
            <a:pPr algn="ctr" fontAlgn="base">
              <a:spcBef>
                <a:spcPct val="0"/>
              </a:spcBef>
              <a:spcAft>
                <a:spcPct val="0"/>
              </a:spcAft>
            </a:pPr>
            <a:endParaRPr lang="en-US" sz="3600" i="1" kern="10" dirty="0">
              <a:ln w="9525">
                <a:solidFill>
                  <a:srgbClr val="6600FF"/>
                </a:solidFill>
                <a:round/>
                <a:headEnd/>
                <a:tailEnd/>
              </a:ln>
              <a:solidFill>
                <a:srgbClr val="6600FF"/>
              </a:solidFill>
              <a:effectLst>
                <a:outerShdw dist="35921" dir="2700000" algn="ctr" rotWithShape="0">
                  <a:srgbClr val="808080">
                    <a:alpha val="79999"/>
                  </a:srgbClr>
                </a:outerShdw>
              </a:effectLst>
              <a:cs typeface="Arial"/>
            </a:endParaRPr>
          </a:p>
        </p:txBody>
      </p:sp>
      <p:sp>
        <p:nvSpPr>
          <p:cNvPr id="27654" name="Text Box 6"/>
          <p:cNvSpPr txBox="1">
            <a:spLocks noChangeArrowheads="1"/>
          </p:cNvSpPr>
          <p:nvPr/>
        </p:nvSpPr>
        <p:spPr bwMode="auto">
          <a:xfrm>
            <a:off x="2293232" y="1722872"/>
            <a:ext cx="434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4800" dirty="0" err="1">
                <a:solidFill>
                  <a:srgbClr val="0000FF"/>
                </a:solidFill>
              </a:rPr>
              <a:t>Câu</a:t>
            </a:r>
            <a:r>
              <a:rPr lang="en-US" sz="4800" dirty="0">
                <a:solidFill>
                  <a:srgbClr val="0000FF"/>
                </a:solidFill>
              </a:rPr>
              <a:t> </a:t>
            </a:r>
            <a:r>
              <a:rPr lang="en-US" sz="4800" dirty="0" err="1">
                <a:solidFill>
                  <a:srgbClr val="0000FF"/>
                </a:solidFill>
              </a:rPr>
              <a:t>chuyện</a:t>
            </a:r>
            <a:r>
              <a:rPr lang="en-US" sz="4800" dirty="0">
                <a:solidFill>
                  <a:srgbClr val="0000FF"/>
                </a:solidFill>
              </a:rPr>
              <a:t>:</a:t>
            </a:r>
          </a:p>
        </p:txBody>
      </p:sp>
      <p:sp>
        <p:nvSpPr>
          <p:cNvPr id="27655" name="WordArt 7"/>
          <p:cNvSpPr>
            <a:spLocks noChangeArrowheads="1" noChangeShapeType="1" noTextEdit="1"/>
          </p:cNvSpPr>
          <p:nvPr/>
        </p:nvSpPr>
        <p:spPr bwMode="auto">
          <a:xfrm>
            <a:off x="1676400" y="2609057"/>
            <a:ext cx="7010400" cy="1062037"/>
          </a:xfrm>
          <a:prstGeom prst="rect">
            <a:avLst/>
          </a:prstGeom>
        </p:spPr>
        <p:txBody>
          <a:bodyPr wrap="none" lIns="91434" tIns="45717" rIns="91434" bIns="45717" fromWordArt="1">
            <a:prstTxWarp prst="textWave1">
              <a:avLst>
                <a:gd name="adj1" fmla="val 13005"/>
                <a:gd name="adj2" fmla="val 0"/>
              </a:avLst>
            </a:prstTxWarp>
          </a:bodyPr>
          <a:lstStyle/>
          <a:p>
            <a:pPr algn="ctr" fontAlgn="base">
              <a:spcBef>
                <a:spcPct val="0"/>
              </a:spcBef>
              <a:spcAft>
                <a:spcPct val="0"/>
              </a:spcAft>
            </a:pPr>
            <a:r>
              <a:rPr lang="vi-VN" sz="3600" kern="10" dirty="0">
                <a:ln w="9525">
                  <a:solidFill>
                    <a:srgbClr val="FF3399"/>
                  </a:solidFill>
                  <a:round/>
                  <a:headEnd/>
                  <a:tailEnd/>
                </a:ln>
                <a:solidFill>
                  <a:srgbClr val="FF0000"/>
                </a:solidFill>
                <a:effectLst>
                  <a:outerShdw dist="53882" dir="2700000" algn="ctr" rotWithShape="0">
                    <a:srgbClr val="C0C0C0">
                      <a:alpha val="79999"/>
                    </a:srgbClr>
                  </a:outerShdw>
                </a:effectLst>
                <a:latin typeface="UTM ThuPhap Thien An"/>
              </a:rPr>
              <a:t>Kiến con đi ôtô</a:t>
            </a:r>
            <a:endParaRPr lang="en-US" sz="3600" kern="10" dirty="0">
              <a:ln w="9525">
                <a:solidFill>
                  <a:srgbClr val="FF3399"/>
                </a:solidFill>
                <a:round/>
                <a:headEnd/>
                <a:tailEnd/>
              </a:ln>
              <a:solidFill>
                <a:srgbClr val="FF0000"/>
              </a:solidFill>
              <a:effectLst>
                <a:outerShdw dist="53882" dir="2700000" algn="ctr" rotWithShape="0">
                  <a:srgbClr val="C0C0C0">
                    <a:alpha val="79999"/>
                  </a:srgbClr>
                </a:outerShdw>
              </a:effectLst>
              <a:latin typeface="UTM ThuPhap Thien An"/>
            </a:endParaRPr>
          </a:p>
        </p:txBody>
      </p:sp>
      <p:grpSp>
        <p:nvGrpSpPr>
          <p:cNvPr id="2" name="Group 14"/>
          <p:cNvGrpSpPr>
            <a:grpSpLocks/>
          </p:cNvGrpSpPr>
          <p:nvPr/>
        </p:nvGrpSpPr>
        <p:grpSpPr bwMode="auto">
          <a:xfrm>
            <a:off x="83432" y="1899202"/>
            <a:ext cx="2209800" cy="2481747"/>
            <a:chOff x="-1248" y="2160"/>
            <a:chExt cx="1248" cy="1070"/>
          </a:xfrm>
        </p:grpSpPr>
        <p:pic>
          <p:nvPicPr>
            <p:cNvPr id="4106" name="Picture 13" descr="kien c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 y="2160"/>
              <a:ext cx="1057"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6" descr="08071803336277528481">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48" y="2496"/>
              <a:ext cx="40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9240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nodePh="1">
                                  <p:stCondLst>
                                    <p:cond delay="0"/>
                                  </p:stCondLst>
                                  <p:endCondLst>
                                    <p:cond evt="begin" delay="0">
                                      <p:tn val="5"/>
                                    </p:cond>
                                  </p:endCondLst>
                                  <p:childTnLst>
                                    <p:set>
                                      <p:cBhvr>
                                        <p:cTn id="6" dur="1" fill="hold">
                                          <p:stCondLst>
                                            <p:cond delay="0"/>
                                          </p:stCondLst>
                                        </p:cTn>
                                        <p:tgtEl>
                                          <p:spTgt spid="27651"/>
                                        </p:tgtEl>
                                        <p:attrNameLst>
                                          <p:attrName>style.visibility</p:attrName>
                                        </p:attrNameLst>
                                      </p:cBhvr>
                                      <p:to>
                                        <p:strVal val="visible"/>
                                      </p:to>
                                    </p:set>
                                    <p:animEffect transition="in" filter="wedge">
                                      <p:cBhvr>
                                        <p:cTn id="7" dur="500"/>
                                        <p:tgtEl>
                                          <p:spTgt spid="27651"/>
                                        </p:tgtEl>
                                      </p:cBhvr>
                                    </p:animEffect>
                                  </p:childTnLst>
                                </p:cTn>
                              </p:par>
                            </p:childTnLst>
                          </p:cTn>
                        </p:par>
                        <p:par>
                          <p:cTn id="8" fill="hold" nodeType="afterGroup">
                            <p:stCondLst>
                              <p:cond delay="500"/>
                            </p:stCondLst>
                            <p:childTnLst>
                              <p:par>
                                <p:cTn id="9" presetID="31" presetClass="entr" presetSubtype="0" fill="hold" grpId="0" nodeType="afterEffect" nodePh="1">
                                  <p:stCondLst>
                                    <p:cond delay="0"/>
                                  </p:stCondLst>
                                  <p:endCondLst>
                                    <p:cond evt="begin" delay="0">
                                      <p:tn val="9"/>
                                    </p:cond>
                                  </p:endCondLst>
                                  <p:iterate type="lt">
                                    <p:tmPct val="5000"/>
                                  </p:iterate>
                                  <p:childTnLst>
                                    <p:set>
                                      <p:cBhvr>
                                        <p:cTn id="10" dur="1" fill="hold">
                                          <p:stCondLst>
                                            <p:cond delay="0"/>
                                          </p:stCondLst>
                                        </p:cTn>
                                        <p:tgtEl>
                                          <p:spTgt spid="27653"/>
                                        </p:tgtEl>
                                        <p:attrNameLst>
                                          <p:attrName>style.visibility</p:attrName>
                                        </p:attrNameLst>
                                      </p:cBhvr>
                                      <p:to>
                                        <p:strVal val="visible"/>
                                      </p:to>
                                    </p:set>
                                    <p:anim calcmode="lin" valueType="num">
                                      <p:cBhvr>
                                        <p:cTn id="11" dur="1000" fill="hold"/>
                                        <p:tgtEl>
                                          <p:spTgt spid="27653"/>
                                        </p:tgtEl>
                                        <p:attrNameLst>
                                          <p:attrName>ppt_w</p:attrName>
                                        </p:attrNameLst>
                                      </p:cBhvr>
                                      <p:tavLst>
                                        <p:tav tm="0">
                                          <p:val>
                                            <p:fltVal val="0"/>
                                          </p:val>
                                        </p:tav>
                                        <p:tav tm="100000">
                                          <p:val>
                                            <p:strVal val="#ppt_w"/>
                                          </p:val>
                                        </p:tav>
                                      </p:tavLst>
                                    </p:anim>
                                    <p:anim calcmode="lin" valueType="num">
                                      <p:cBhvr>
                                        <p:cTn id="12" dur="1000" fill="hold"/>
                                        <p:tgtEl>
                                          <p:spTgt spid="27653"/>
                                        </p:tgtEl>
                                        <p:attrNameLst>
                                          <p:attrName>ppt_h</p:attrName>
                                        </p:attrNameLst>
                                      </p:cBhvr>
                                      <p:tavLst>
                                        <p:tav tm="0">
                                          <p:val>
                                            <p:fltVal val="0"/>
                                          </p:val>
                                        </p:tav>
                                        <p:tav tm="100000">
                                          <p:val>
                                            <p:strVal val="#ppt_h"/>
                                          </p:val>
                                        </p:tav>
                                      </p:tavLst>
                                    </p:anim>
                                    <p:anim calcmode="lin" valueType="num">
                                      <p:cBhvr>
                                        <p:cTn id="13" dur="1000" fill="hold"/>
                                        <p:tgtEl>
                                          <p:spTgt spid="27653"/>
                                        </p:tgtEl>
                                        <p:attrNameLst>
                                          <p:attrName>style.rotation</p:attrName>
                                        </p:attrNameLst>
                                      </p:cBhvr>
                                      <p:tavLst>
                                        <p:tav tm="0">
                                          <p:val>
                                            <p:fltVal val="90"/>
                                          </p:val>
                                        </p:tav>
                                        <p:tav tm="100000">
                                          <p:val>
                                            <p:fltVal val="0"/>
                                          </p:val>
                                        </p:tav>
                                      </p:tavLst>
                                    </p:anim>
                                    <p:animEffect transition="in" filter="fade">
                                      <p:cBhvr>
                                        <p:cTn id="14" dur="1000"/>
                                        <p:tgtEl>
                                          <p:spTgt spid="27653"/>
                                        </p:tgtEl>
                                      </p:cBhvr>
                                    </p:animEffect>
                                  </p:childTnLst>
                                </p:cTn>
                              </p:par>
                            </p:childTnLst>
                          </p:cTn>
                        </p:par>
                        <p:par>
                          <p:cTn id="15" fill="hold" nodeType="afterGroup">
                            <p:stCondLst>
                              <p:cond delay="1500"/>
                            </p:stCondLst>
                            <p:childTnLst>
                              <p:par>
                                <p:cTn id="16" presetID="26" presetClass="entr" presetSubtype="0" fill="hold" grpId="0" nodeType="afterEffect">
                                  <p:stCondLst>
                                    <p:cond delay="0"/>
                                  </p:stCondLst>
                                  <p:childTnLst>
                                    <p:set>
                                      <p:cBhvr>
                                        <p:cTn id="17" dur="1" fill="hold">
                                          <p:stCondLst>
                                            <p:cond delay="0"/>
                                          </p:stCondLst>
                                        </p:cTn>
                                        <p:tgtEl>
                                          <p:spTgt spid="27654"/>
                                        </p:tgtEl>
                                        <p:attrNameLst>
                                          <p:attrName>style.visibility</p:attrName>
                                        </p:attrNameLst>
                                      </p:cBhvr>
                                      <p:to>
                                        <p:strVal val="visible"/>
                                      </p:to>
                                    </p:set>
                                    <p:animEffect transition="in" filter="wipe(down)">
                                      <p:cBhvr>
                                        <p:cTn id="18" dur="290">
                                          <p:stCondLst>
                                            <p:cond delay="0"/>
                                          </p:stCondLst>
                                        </p:cTn>
                                        <p:tgtEl>
                                          <p:spTgt spid="27654"/>
                                        </p:tgtEl>
                                      </p:cBhvr>
                                    </p:animEffect>
                                    <p:anim calcmode="lin" valueType="num">
                                      <p:cBhvr>
                                        <p:cTn id="19" dur="911" tmFilter="0,0; 0.14,0.36; 0.43,0.73; 0.71,0.91; 1.0,1.0">
                                          <p:stCondLst>
                                            <p:cond delay="0"/>
                                          </p:stCondLst>
                                        </p:cTn>
                                        <p:tgtEl>
                                          <p:spTgt spid="27654"/>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27654"/>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27654"/>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27654"/>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27654"/>
                                        </p:tgtEl>
                                        <p:attrNameLst>
                                          <p:attrName>ppt_y</p:attrName>
                                        </p:attrNameLst>
                                      </p:cBhvr>
                                      <p:tavLst>
                                        <p:tav tm="0" fmla="#ppt_y-sin(pi*$)/81">
                                          <p:val>
                                            <p:fltVal val="0"/>
                                          </p:val>
                                        </p:tav>
                                        <p:tav tm="100000">
                                          <p:val>
                                            <p:fltVal val="1"/>
                                          </p:val>
                                        </p:tav>
                                      </p:tavLst>
                                    </p:anim>
                                    <p:animScale>
                                      <p:cBhvr>
                                        <p:cTn id="24" dur="13">
                                          <p:stCondLst>
                                            <p:cond delay="325"/>
                                          </p:stCondLst>
                                        </p:cTn>
                                        <p:tgtEl>
                                          <p:spTgt spid="27654"/>
                                        </p:tgtEl>
                                      </p:cBhvr>
                                      <p:to x="100000" y="60000"/>
                                    </p:animScale>
                                    <p:animScale>
                                      <p:cBhvr>
                                        <p:cTn id="25" dur="83" decel="50000">
                                          <p:stCondLst>
                                            <p:cond delay="338"/>
                                          </p:stCondLst>
                                        </p:cTn>
                                        <p:tgtEl>
                                          <p:spTgt spid="27654"/>
                                        </p:tgtEl>
                                      </p:cBhvr>
                                      <p:to x="100000" y="100000"/>
                                    </p:animScale>
                                    <p:animScale>
                                      <p:cBhvr>
                                        <p:cTn id="26" dur="13">
                                          <p:stCondLst>
                                            <p:cond delay="656"/>
                                          </p:stCondLst>
                                        </p:cTn>
                                        <p:tgtEl>
                                          <p:spTgt spid="27654"/>
                                        </p:tgtEl>
                                      </p:cBhvr>
                                      <p:to x="100000" y="80000"/>
                                    </p:animScale>
                                    <p:animScale>
                                      <p:cBhvr>
                                        <p:cTn id="27" dur="83" decel="50000">
                                          <p:stCondLst>
                                            <p:cond delay="669"/>
                                          </p:stCondLst>
                                        </p:cTn>
                                        <p:tgtEl>
                                          <p:spTgt spid="27654"/>
                                        </p:tgtEl>
                                      </p:cBhvr>
                                      <p:to x="100000" y="100000"/>
                                    </p:animScale>
                                    <p:animScale>
                                      <p:cBhvr>
                                        <p:cTn id="28" dur="13">
                                          <p:stCondLst>
                                            <p:cond delay="821"/>
                                          </p:stCondLst>
                                        </p:cTn>
                                        <p:tgtEl>
                                          <p:spTgt spid="27654"/>
                                        </p:tgtEl>
                                      </p:cBhvr>
                                      <p:to x="100000" y="90000"/>
                                    </p:animScale>
                                    <p:animScale>
                                      <p:cBhvr>
                                        <p:cTn id="29" dur="83" decel="50000">
                                          <p:stCondLst>
                                            <p:cond delay="834"/>
                                          </p:stCondLst>
                                        </p:cTn>
                                        <p:tgtEl>
                                          <p:spTgt spid="27654"/>
                                        </p:tgtEl>
                                      </p:cBhvr>
                                      <p:to x="100000" y="100000"/>
                                    </p:animScale>
                                    <p:animScale>
                                      <p:cBhvr>
                                        <p:cTn id="30" dur="13">
                                          <p:stCondLst>
                                            <p:cond delay="904"/>
                                          </p:stCondLst>
                                        </p:cTn>
                                        <p:tgtEl>
                                          <p:spTgt spid="27654"/>
                                        </p:tgtEl>
                                      </p:cBhvr>
                                      <p:to x="100000" y="95000"/>
                                    </p:animScale>
                                    <p:animScale>
                                      <p:cBhvr>
                                        <p:cTn id="31" dur="83" decel="50000">
                                          <p:stCondLst>
                                            <p:cond delay="917"/>
                                          </p:stCondLst>
                                        </p:cTn>
                                        <p:tgtEl>
                                          <p:spTgt spid="27654"/>
                                        </p:tgtEl>
                                      </p:cBhvr>
                                      <p:to x="100000" y="100000"/>
                                    </p:animScale>
                                  </p:childTnLst>
                                </p:cTn>
                              </p:par>
                            </p:childTnLst>
                          </p:cTn>
                        </p:par>
                        <p:par>
                          <p:cTn id="32" fill="hold" nodeType="afterGroup">
                            <p:stCondLst>
                              <p:cond delay="2500"/>
                            </p:stCondLst>
                            <p:childTnLst>
                              <p:par>
                                <p:cTn id="33" presetID="26" presetClass="entr" presetSubtype="0" fill="hold" grpId="0" nodeType="afterEffect">
                                  <p:stCondLst>
                                    <p:cond delay="0"/>
                                  </p:stCondLst>
                                  <p:childTnLst>
                                    <p:set>
                                      <p:cBhvr>
                                        <p:cTn id="34" dur="1" fill="hold">
                                          <p:stCondLst>
                                            <p:cond delay="0"/>
                                          </p:stCondLst>
                                        </p:cTn>
                                        <p:tgtEl>
                                          <p:spTgt spid="27655"/>
                                        </p:tgtEl>
                                        <p:attrNameLst>
                                          <p:attrName>style.visibility</p:attrName>
                                        </p:attrNameLst>
                                      </p:cBhvr>
                                      <p:to>
                                        <p:strVal val="visible"/>
                                      </p:to>
                                    </p:set>
                                    <p:animEffect transition="in" filter="wipe(down)">
                                      <p:cBhvr>
                                        <p:cTn id="35" dur="290">
                                          <p:stCondLst>
                                            <p:cond delay="0"/>
                                          </p:stCondLst>
                                        </p:cTn>
                                        <p:tgtEl>
                                          <p:spTgt spid="27655"/>
                                        </p:tgtEl>
                                      </p:cBhvr>
                                    </p:animEffect>
                                    <p:anim calcmode="lin" valueType="num">
                                      <p:cBhvr>
                                        <p:cTn id="36" dur="911" tmFilter="0,0; 0.14,0.36; 0.43,0.73; 0.71,0.91; 1.0,1.0">
                                          <p:stCondLst>
                                            <p:cond delay="0"/>
                                          </p:stCondLst>
                                        </p:cTn>
                                        <p:tgtEl>
                                          <p:spTgt spid="27655"/>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27655"/>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27655"/>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27655"/>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27655"/>
                                        </p:tgtEl>
                                        <p:attrNameLst>
                                          <p:attrName>ppt_y</p:attrName>
                                        </p:attrNameLst>
                                      </p:cBhvr>
                                      <p:tavLst>
                                        <p:tav tm="0" fmla="#ppt_y-sin(pi*$)/81">
                                          <p:val>
                                            <p:fltVal val="0"/>
                                          </p:val>
                                        </p:tav>
                                        <p:tav tm="100000">
                                          <p:val>
                                            <p:fltVal val="1"/>
                                          </p:val>
                                        </p:tav>
                                      </p:tavLst>
                                    </p:anim>
                                    <p:animScale>
                                      <p:cBhvr>
                                        <p:cTn id="41" dur="13">
                                          <p:stCondLst>
                                            <p:cond delay="325"/>
                                          </p:stCondLst>
                                        </p:cTn>
                                        <p:tgtEl>
                                          <p:spTgt spid="27655"/>
                                        </p:tgtEl>
                                      </p:cBhvr>
                                      <p:to x="100000" y="60000"/>
                                    </p:animScale>
                                    <p:animScale>
                                      <p:cBhvr>
                                        <p:cTn id="42" dur="83" decel="50000">
                                          <p:stCondLst>
                                            <p:cond delay="338"/>
                                          </p:stCondLst>
                                        </p:cTn>
                                        <p:tgtEl>
                                          <p:spTgt spid="27655"/>
                                        </p:tgtEl>
                                      </p:cBhvr>
                                      <p:to x="100000" y="100000"/>
                                    </p:animScale>
                                    <p:animScale>
                                      <p:cBhvr>
                                        <p:cTn id="43" dur="13">
                                          <p:stCondLst>
                                            <p:cond delay="656"/>
                                          </p:stCondLst>
                                        </p:cTn>
                                        <p:tgtEl>
                                          <p:spTgt spid="27655"/>
                                        </p:tgtEl>
                                      </p:cBhvr>
                                      <p:to x="100000" y="80000"/>
                                    </p:animScale>
                                    <p:animScale>
                                      <p:cBhvr>
                                        <p:cTn id="44" dur="83" decel="50000">
                                          <p:stCondLst>
                                            <p:cond delay="669"/>
                                          </p:stCondLst>
                                        </p:cTn>
                                        <p:tgtEl>
                                          <p:spTgt spid="27655"/>
                                        </p:tgtEl>
                                      </p:cBhvr>
                                      <p:to x="100000" y="100000"/>
                                    </p:animScale>
                                    <p:animScale>
                                      <p:cBhvr>
                                        <p:cTn id="45" dur="13">
                                          <p:stCondLst>
                                            <p:cond delay="821"/>
                                          </p:stCondLst>
                                        </p:cTn>
                                        <p:tgtEl>
                                          <p:spTgt spid="27655"/>
                                        </p:tgtEl>
                                      </p:cBhvr>
                                      <p:to x="100000" y="90000"/>
                                    </p:animScale>
                                    <p:animScale>
                                      <p:cBhvr>
                                        <p:cTn id="46" dur="83" decel="50000">
                                          <p:stCondLst>
                                            <p:cond delay="834"/>
                                          </p:stCondLst>
                                        </p:cTn>
                                        <p:tgtEl>
                                          <p:spTgt spid="27655"/>
                                        </p:tgtEl>
                                      </p:cBhvr>
                                      <p:to x="100000" y="100000"/>
                                    </p:animScale>
                                    <p:animScale>
                                      <p:cBhvr>
                                        <p:cTn id="47" dur="13">
                                          <p:stCondLst>
                                            <p:cond delay="904"/>
                                          </p:stCondLst>
                                        </p:cTn>
                                        <p:tgtEl>
                                          <p:spTgt spid="27655"/>
                                        </p:tgtEl>
                                      </p:cBhvr>
                                      <p:to x="100000" y="95000"/>
                                    </p:animScale>
                                    <p:animScale>
                                      <p:cBhvr>
                                        <p:cTn id="48" dur="83" decel="50000">
                                          <p:stCondLst>
                                            <p:cond delay="917"/>
                                          </p:stCondLst>
                                        </p:cTn>
                                        <p:tgtEl>
                                          <p:spTgt spid="27655"/>
                                        </p:tgtEl>
                                      </p:cBhvr>
                                      <p:to x="100000" y="100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nodeType="clickEffect">
                                  <p:stCondLst>
                                    <p:cond delay="0"/>
                                  </p:stCondLst>
                                  <p:childTnLst>
                                    <p:animMotion origin="layout" path="M 6.66667E-6 9.25926E-6 L -0.02499 0.14445 " pathEditMode="relative" ptsTypes="AA">
                                      <p:cBhvr>
                                        <p:cTn id="52" dur="2000" fill="hold"/>
                                        <p:tgtEl>
                                          <p:spTgt spid="2"/>
                                        </p:tgtEl>
                                        <p:attrNameLst>
                                          <p:attrName>ppt_x</p:attrName>
                                          <p:attrName>ppt_y</p:attrName>
                                        </p:attrNameLst>
                                      </p:cBhvr>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xit" presetSubtype="10" fill="hold" nodeType="clickEffect">
                                  <p:stCondLst>
                                    <p:cond delay="0"/>
                                  </p:stCondLst>
                                  <p:childTnLst>
                                    <p:animEffect transition="out" filter="blinds(horizontal)">
                                      <p:cBhvr>
                                        <p:cTn id="56" dur="500"/>
                                        <p:tgtEl>
                                          <p:spTgt spid="2"/>
                                        </p:tgtEl>
                                      </p:cBhvr>
                                    </p:animEffect>
                                    <p:set>
                                      <p:cBhvr>
                                        <p:cTn id="5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3" grpId="0" animBg="1"/>
      <p:bldP spid="27654" grpId="0"/>
      <p:bldP spid="276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3519FD-A1BC-C0A4-8AB7-C02F309E73E5}"/>
              </a:ext>
            </a:extLst>
          </p:cNvPr>
          <p:cNvSpPr>
            <a:spLocks noGrp="1"/>
          </p:cNvSpPr>
          <p:nvPr>
            <p:ph type="title"/>
          </p:nvPr>
        </p:nvSpPr>
        <p:spPr/>
        <p:txBody>
          <a:bodyPr/>
          <a:lstStyle/>
          <a:p>
            <a:endParaRPr lang="en-US"/>
          </a:p>
        </p:txBody>
      </p:sp>
      <p:pic>
        <p:nvPicPr>
          <p:cNvPr id="4" name="y2mate.com - kiến con đi ô tô  kể chuyện mầm non_480p">
            <a:hlinkClick r:id="" action="ppaction://media"/>
            <a:extLst>
              <a:ext uri="{FF2B5EF4-FFF2-40B4-BE49-F238E27FC236}">
                <a16:creationId xmlns:a16="http://schemas.microsoft.com/office/drawing/2014/main" xmlns="" id="{0B63DEA3-6E15-4BC3-47ED-2124490AAD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36" y="0"/>
            <a:ext cx="9120963" cy="5143500"/>
          </a:xfrm>
        </p:spPr>
      </p:pic>
    </p:spTree>
    <p:extLst>
      <p:ext uri="{BB962C8B-B14F-4D97-AF65-F5344CB8AC3E}">
        <p14:creationId xmlns:p14="http://schemas.microsoft.com/office/powerpoint/2010/main" val="38346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a:p>
        </p:txBody>
      </p:sp>
      <p:pic>
        <p:nvPicPr>
          <p:cNvPr id="35843" name="Picture 2" descr="C:\Users\SONY\Desktop\anh-dong-cuc-dep_namkna-blogspot-com_8.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noFill/>
        </p:spPr>
      </p:pic>
      <p:sp>
        <p:nvSpPr>
          <p:cNvPr id="5" name="WordArt 5"/>
          <p:cNvSpPr>
            <a:spLocks noChangeArrowheads="1" noChangeShapeType="1" noTextEdit="1"/>
          </p:cNvSpPr>
          <p:nvPr/>
        </p:nvSpPr>
        <p:spPr bwMode="auto">
          <a:xfrm>
            <a:off x="914400" y="171450"/>
            <a:ext cx="7239000" cy="2228850"/>
          </a:xfrm>
          <a:prstGeom prst="rect">
            <a:avLst/>
          </a:prstGeom>
        </p:spPr>
        <p:txBody>
          <a:bodyPr wrap="none" lIns="91434" tIns="45717" rIns="91434" bIns="45717" fromWordArt="1">
            <a:prstTxWarp prst="textCanUp">
              <a:avLst>
                <a:gd name="adj" fmla="val 85713"/>
              </a:avLst>
            </a:prstTxWarp>
          </a:bodyPr>
          <a:lstStyle/>
          <a:p>
            <a:pPr algn="ct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CHÚC  CÁC BÉ CHĂM NGOAN HỌC GIỎI</a:t>
            </a:r>
          </a:p>
        </p:txBody>
      </p:sp>
    </p:spTree>
    <p:extLst>
      <p:ext uri="{BB962C8B-B14F-4D97-AF65-F5344CB8AC3E}">
        <p14:creationId xmlns:p14="http://schemas.microsoft.com/office/powerpoint/2010/main" val="793149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Yeu Thu Do.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81000" y="49149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49149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4198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419350" y="2419350"/>
            <a:ext cx="5143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282E9F89-8F57-0525-F4CF-B49D51683D0F}"/>
              </a:ext>
            </a:extLst>
          </p:cNvPr>
          <p:cNvSpPr txBox="1"/>
          <p:nvPr/>
        </p:nvSpPr>
        <p:spPr>
          <a:xfrm>
            <a:off x="381000" y="2215"/>
            <a:ext cx="8382000" cy="4939814"/>
          </a:xfrm>
          <a:prstGeom prst="rect">
            <a:avLst/>
          </a:prstGeom>
          <a:noFill/>
        </p:spPr>
        <p:txBody>
          <a:bodyPr wrap="square">
            <a:spAutoFit/>
          </a:bodyPr>
          <a:lstStyle/>
          <a:p>
            <a:r>
              <a:rPr lang="vi-VN" sz="1500" dirty="0">
                <a:latin typeface="+mj-lt"/>
              </a:rPr>
              <a:t/>
            </a:r>
            <a:br>
              <a:rPr lang="vi-VN" sz="1500" dirty="0">
                <a:latin typeface="+mj-lt"/>
              </a:rPr>
            </a:br>
            <a:r>
              <a:rPr lang="vi-VN" sz="1500" b="0" i="0" dirty="0">
                <a:solidFill>
                  <a:srgbClr val="000000"/>
                </a:solidFill>
                <a:effectLst/>
                <a:latin typeface="+mj-lt"/>
              </a:rPr>
              <a:t>    Kiến con leo lên xe buýt. Kiến muốn vào rừng xanh thăm bà ngọai. Trên xe đã có dê con.Chó con, khỉ con, lợn con ngồi. Có bạn trong bọn họ vào rừng hái nấm, có bạn vào rừng chơi trốn tìm, có bạn đến dạo chơi bên hồ ở trong rừng.</a:t>
            </a:r>
            <a:r>
              <a:rPr lang="vi-VN" sz="1500" dirty="0">
                <a:latin typeface="+mj-lt"/>
              </a:rPr>
              <a:t/>
            </a:r>
            <a:br>
              <a:rPr lang="vi-VN" sz="1500" dirty="0">
                <a:latin typeface="+mj-lt"/>
              </a:rPr>
            </a:br>
            <a:r>
              <a:rPr lang="vi-VN" sz="1500" b="0" i="0" dirty="0">
                <a:solidFill>
                  <a:srgbClr val="000000"/>
                </a:solidFill>
                <a:effectLst/>
                <a:latin typeface="+mj-lt"/>
              </a:rPr>
              <a:t>           “ Bim Bim” xe chạy rồi. Tất cả cùng tiếng hát, rộn rang biết bao</a:t>
            </a:r>
            <a:r>
              <a:rPr lang="vi-VN" sz="1500" dirty="0">
                <a:latin typeface="+mj-lt"/>
              </a:rPr>
              <a:t/>
            </a:r>
            <a:br>
              <a:rPr lang="vi-VN" sz="1500" dirty="0">
                <a:latin typeface="+mj-lt"/>
              </a:rPr>
            </a:br>
            <a:r>
              <a:rPr lang="vi-VN" sz="1500" b="0" i="0" dirty="0">
                <a:solidFill>
                  <a:srgbClr val="000000"/>
                </a:solidFill>
                <a:effectLst/>
                <a:latin typeface="+mj-lt"/>
              </a:rPr>
              <a:t>            “ Bim Bim” xe dừng ở bến đón khách, một bác gấu lên xe. Bác đển rừng xanh để thăm cháu . “ Ngồi vào đâu bây giờ?” chỗ ngồi đã chật kín…</a:t>
            </a:r>
            <a:r>
              <a:rPr lang="vi-VN" sz="1500" dirty="0">
                <a:latin typeface="+mj-lt"/>
              </a:rPr>
              <a:t/>
            </a:r>
            <a:br>
              <a:rPr lang="vi-VN" sz="1500" dirty="0">
                <a:latin typeface="+mj-lt"/>
              </a:rPr>
            </a:br>
            <a:r>
              <a:rPr lang="vi-VN" sz="1500" b="0" i="0" dirty="0">
                <a:solidFill>
                  <a:srgbClr val="000000"/>
                </a:solidFill>
                <a:effectLst/>
                <a:latin typeface="+mj-lt"/>
              </a:rPr>
              <a:t>    Dê con bảo “ Bác gấu ơi! đến ngồi chỗ của cháu đi bác!”</a:t>
            </a:r>
            <a:r>
              <a:rPr lang="vi-VN" sz="1500" dirty="0">
                <a:latin typeface="+mj-lt"/>
              </a:rPr>
              <a:t/>
            </a:r>
            <a:br>
              <a:rPr lang="vi-VN" sz="1500" dirty="0">
                <a:latin typeface="+mj-lt"/>
              </a:rPr>
            </a:br>
            <a:r>
              <a:rPr lang="vi-VN" sz="1500" b="0" i="0" dirty="0">
                <a:solidFill>
                  <a:srgbClr val="000000"/>
                </a:solidFill>
                <a:effectLst/>
                <a:latin typeface="+mj-lt"/>
              </a:rPr>
              <a:t>    Chó Con bảo “ Bác Gấu ơi! đến ngồi chỗ của cháu đi bác!”</a:t>
            </a:r>
            <a:r>
              <a:rPr lang="vi-VN" sz="1500" dirty="0">
                <a:latin typeface="+mj-lt"/>
              </a:rPr>
              <a:t/>
            </a:r>
            <a:br>
              <a:rPr lang="vi-VN" sz="1500" dirty="0">
                <a:latin typeface="+mj-lt"/>
              </a:rPr>
            </a:br>
            <a:r>
              <a:rPr lang="vi-VN" sz="1500" b="0" i="0" dirty="0">
                <a:solidFill>
                  <a:srgbClr val="000000"/>
                </a:solidFill>
                <a:effectLst/>
                <a:latin typeface="+mj-lt"/>
              </a:rPr>
              <a:t>    Mọi người cùng bảo “ Bác Gấu ơi! đến ngồi chỗ của cháu đi bác!”</a:t>
            </a:r>
            <a:r>
              <a:rPr lang="vi-VN" sz="1500" dirty="0">
                <a:latin typeface="+mj-lt"/>
              </a:rPr>
              <a:t/>
            </a:r>
            <a:br>
              <a:rPr lang="vi-VN" sz="1500" dirty="0">
                <a:latin typeface="+mj-lt"/>
              </a:rPr>
            </a:br>
            <a:r>
              <a:rPr lang="vi-VN" sz="1500" b="0" i="0" dirty="0">
                <a:solidFill>
                  <a:srgbClr val="000000"/>
                </a:solidFill>
                <a:effectLst/>
                <a:latin typeface="+mj-lt"/>
              </a:rPr>
              <a:t>    Bác gấu nói “ Cám ơn các bạn, cám ơn các bạn nhỏ tốt bụng”, “ Bác ngồi chỗ của các cháu, các cháu lại phải đứng”.</a:t>
            </a:r>
            <a:r>
              <a:rPr lang="vi-VN" sz="1500" dirty="0">
                <a:latin typeface="+mj-lt"/>
              </a:rPr>
              <a:t/>
            </a:r>
            <a:br>
              <a:rPr lang="vi-VN" sz="1500" dirty="0">
                <a:latin typeface="+mj-lt"/>
              </a:rPr>
            </a:br>
            <a:r>
              <a:rPr lang="vi-VN" sz="1500" b="0" i="0" dirty="0">
                <a:solidFill>
                  <a:srgbClr val="000000"/>
                </a:solidFill>
                <a:effectLst/>
                <a:latin typeface="+mj-lt"/>
              </a:rPr>
              <a:t>    Lúc đó Kiến mới leo đến bên bác gấu, cố nhoi lên và cất giọng nói “Không, không, mời bác lại ngồi chỗ của cháu”.</a:t>
            </a:r>
            <a:r>
              <a:rPr lang="vi-VN" sz="1500" dirty="0">
                <a:latin typeface="+mj-lt"/>
              </a:rPr>
              <a:t/>
            </a:r>
            <a:br>
              <a:rPr lang="vi-VN" sz="1500" dirty="0">
                <a:latin typeface="+mj-lt"/>
              </a:rPr>
            </a:br>
            <a:r>
              <a:rPr lang="vi-VN" sz="1500" b="0" i="0" dirty="0">
                <a:solidFill>
                  <a:srgbClr val="000000"/>
                </a:solidFill>
                <a:effectLst/>
                <a:latin typeface="+mj-lt"/>
              </a:rPr>
              <a:t>    Bác gấu hỏi lại “ Thế cháu ngồi vào đâu?”</a:t>
            </a:r>
            <a:r>
              <a:rPr lang="vi-VN" sz="1500" dirty="0">
                <a:latin typeface="+mj-lt"/>
              </a:rPr>
              <a:t/>
            </a:r>
            <a:br>
              <a:rPr lang="vi-VN" sz="1500" dirty="0">
                <a:latin typeface="+mj-lt"/>
              </a:rPr>
            </a:br>
            <a:r>
              <a:rPr lang="vi-VN" sz="1500" b="0" i="0" dirty="0">
                <a:solidFill>
                  <a:srgbClr val="000000"/>
                </a:solidFill>
                <a:effectLst/>
                <a:latin typeface="+mj-lt"/>
              </a:rPr>
              <a:t>Kiến con lấp láy ánh mắt một cách hóm hỉnh. Bác gấu ngồi vào chỗ của kiến con ” Ồ!Kiến con đi đâu r</a:t>
            </a:r>
            <a:r>
              <a:rPr lang="en-US" sz="1500" b="0" i="0" dirty="0">
                <a:solidFill>
                  <a:srgbClr val="000000"/>
                </a:solidFill>
                <a:effectLst/>
                <a:latin typeface="+mj-lt"/>
              </a:rPr>
              <a:t>ồ</a:t>
            </a:r>
            <a:r>
              <a:rPr lang="vi-VN" sz="1500" b="0" i="0" dirty="0">
                <a:solidFill>
                  <a:srgbClr val="000000"/>
                </a:solidFill>
                <a:effectLst/>
                <a:latin typeface="+mj-lt"/>
              </a:rPr>
              <a:t>i nhỉ?”</a:t>
            </a:r>
            <a:r>
              <a:rPr lang="vi-VN" sz="1500" dirty="0">
                <a:latin typeface="+mj-lt"/>
              </a:rPr>
              <a:t/>
            </a:r>
            <a:br>
              <a:rPr lang="vi-VN" sz="1500" dirty="0">
                <a:latin typeface="+mj-lt"/>
              </a:rPr>
            </a:br>
            <a:r>
              <a:rPr lang="vi-VN" sz="1500" b="0" i="0" dirty="0">
                <a:solidFill>
                  <a:srgbClr val="000000"/>
                </a:solidFill>
                <a:effectLst/>
                <a:latin typeface="+mj-lt"/>
              </a:rPr>
              <a:t>          “Bác gấu ơi!cháu ở đây!”. Bên tai bác gấu vang lên tiếng của Kiến. Ủa, té ra Kiến con đã leo lên vai bác gấu ngồi chễm chệ trên đó.</a:t>
            </a:r>
            <a:r>
              <a:rPr lang="vi-VN" sz="1500" dirty="0">
                <a:latin typeface="+mj-lt"/>
              </a:rPr>
              <a:t/>
            </a:r>
            <a:br>
              <a:rPr lang="vi-VN" sz="1500" dirty="0">
                <a:latin typeface="+mj-lt"/>
              </a:rPr>
            </a:br>
            <a:r>
              <a:rPr lang="vi-VN" sz="1500" b="0" i="0" dirty="0">
                <a:solidFill>
                  <a:srgbClr val="000000"/>
                </a:solidFill>
                <a:effectLst/>
                <a:latin typeface="+mj-lt"/>
              </a:rPr>
              <a:t>            Trên đường đi, kiến con hát cho bác gấu nghe nhiều bài hát, những bài hát du dương quá, hay quá khiến bác gấu lim dim đôi mắt, ngẹo đầu lắng nghe.</a:t>
            </a:r>
            <a:endParaRPr lang="en-US" sz="1500" dirty="0">
              <a:latin typeface="+mj-lt"/>
            </a:endParaRPr>
          </a:p>
        </p:txBody>
      </p:sp>
    </p:spTree>
    <p:extLst>
      <p:ext uri="{BB962C8B-B14F-4D97-AF65-F5344CB8AC3E}">
        <p14:creationId xmlns:p14="http://schemas.microsoft.com/office/powerpoint/2010/main" val="3197242570"/>
      </p:ext>
    </p:extLst>
  </p:cSld>
  <p:clrMapOvr>
    <a:masterClrMapping/>
  </p:clrMapOvr>
  <p:transition>
    <p:strips/>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6" fill="hold" nodeType="after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strips(downRight)">
                                      <p:cBhvr>
                                        <p:cTn id="7" dur="1000"/>
                                        <p:tgtEl>
                                          <p:spTgt spid="52228"/>
                                        </p:tgtEl>
                                      </p:cBhvr>
                                    </p:animEffect>
                                  </p:childTnLst>
                                </p:cTn>
                              </p:par>
                            </p:childTnLst>
                          </p:cTn>
                        </p:par>
                        <p:par>
                          <p:cTn id="8" fill="hold" nodeType="afterGroup">
                            <p:stCondLst>
                              <p:cond delay="1000"/>
                            </p:stCondLst>
                            <p:childTnLst>
                              <p:par>
                                <p:cTn id="9" presetID="18" presetClass="entr" presetSubtype="6" fill="hold" nodeType="afterEffect">
                                  <p:stCondLst>
                                    <p:cond delay="0"/>
                                  </p:stCondLst>
                                  <p:childTnLst>
                                    <p:set>
                                      <p:cBhvr>
                                        <p:cTn id="10" dur="1" fill="hold">
                                          <p:stCondLst>
                                            <p:cond delay="0"/>
                                          </p:stCondLst>
                                        </p:cTn>
                                        <p:tgtEl>
                                          <p:spTgt spid="52229"/>
                                        </p:tgtEl>
                                        <p:attrNameLst>
                                          <p:attrName>style.visibility</p:attrName>
                                        </p:attrNameLst>
                                      </p:cBhvr>
                                      <p:to>
                                        <p:strVal val="visible"/>
                                      </p:to>
                                    </p:set>
                                    <p:animEffect transition="in" filter="strips(downRight)">
                                      <p:cBhvr>
                                        <p:cTn id="11" dur="500"/>
                                        <p:tgtEl>
                                          <p:spTgt spid="52229"/>
                                        </p:tgtEl>
                                      </p:cBhvr>
                                    </p:animEffect>
                                  </p:childTnLst>
                                </p:cTn>
                              </p:par>
                            </p:childTnLst>
                          </p:cTn>
                        </p:par>
                        <p:par>
                          <p:cTn id="12" fill="hold" nodeType="afterGroup">
                            <p:stCondLst>
                              <p:cond delay="1500"/>
                            </p:stCondLst>
                            <p:childTnLst>
                              <p:par>
                                <p:cTn id="13" presetID="18" presetClass="entr" presetSubtype="6" fill="hold" nodeType="afterEffect">
                                  <p:stCondLst>
                                    <p:cond delay="0"/>
                                  </p:stCondLst>
                                  <p:childTnLst>
                                    <p:set>
                                      <p:cBhvr>
                                        <p:cTn id="14" dur="1" fill="hold">
                                          <p:stCondLst>
                                            <p:cond delay="0"/>
                                          </p:stCondLst>
                                        </p:cTn>
                                        <p:tgtEl>
                                          <p:spTgt spid="52230"/>
                                        </p:tgtEl>
                                        <p:attrNameLst>
                                          <p:attrName>style.visibility</p:attrName>
                                        </p:attrNameLst>
                                      </p:cBhvr>
                                      <p:to>
                                        <p:strVal val="visible"/>
                                      </p:to>
                                    </p:set>
                                    <p:animEffect transition="in" filter="strips(downRight)">
                                      <p:cBhvr>
                                        <p:cTn id="15" dur="500"/>
                                        <p:tgtEl>
                                          <p:spTgt spid="52230"/>
                                        </p:tgtEl>
                                      </p:cBhvr>
                                    </p:animEffect>
                                  </p:childTnLst>
                                </p:cTn>
                              </p:par>
                            </p:childTnLst>
                          </p:cTn>
                        </p:par>
                        <p:par>
                          <p:cTn id="16" fill="hold" nodeType="afterGroup">
                            <p:stCondLst>
                              <p:cond delay="2000"/>
                            </p:stCondLst>
                            <p:childTnLst>
                              <p:par>
                                <p:cTn id="17" presetID="18" presetClass="entr" presetSubtype="6" fill="hold" nodeType="afterEffect">
                                  <p:stCondLst>
                                    <p:cond delay="0"/>
                                  </p:stCondLst>
                                  <p:childTnLst>
                                    <p:set>
                                      <p:cBhvr>
                                        <p:cTn id="18" dur="1" fill="hold">
                                          <p:stCondLst>
                                            <p:cond delay="0"/>
                                          </p:stCondLst>
                                        </p:cTn>
                                        <p:tgtEl>
                                          <p:spTgt spid="52231"/>
                                        </p:tgtEl>
                                        <p:attrNameLst>
                                          <p:attrName>style.visibility</p:attrName>
                                        </p:attrNameLst>
                                      </p:cBhvr>
                                      <p:to>
                                        <p:strVal val="visible"/>
                                      </p:to>
                                    </p:set>
                                    <p:animEffect transition="in" filter="strips(downRight)">
                                      <p:cBhvr>
                                        <p:cTn id="19"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22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uong o to di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82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18" descr="Butterfly-03-jun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026523">
            <a:off x="220363" y="4065588"/>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63"/>
          <p:cNvSpPr>
            <a:spLocks noChangeArrowheads="1"/>
          </p:cNvSpPr>
          <p:nvPr/>
        </p:nvSpPr>
        <p:spPr bwMode="auto">
          <a:xfrm>
            <a:off x="7086600" y="3886200"/>
            <a:ext cx="1524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5126" name="Rectangle 65"/>
          <p:cNvSpPr>
            <a:spLocks noChangeArrowheads="1"/>
          </p:cNvSpPr>
          <p:nvPr/>
        </p:nvSpPr>
        <p:spPr bwMode="auto">
          <a:xfrm>
            <a:off x="7239000" y="2457450"/>
            <a:ext cx="1524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5127" name="Rectangle 66"/>
          <p:cNvSpPr>
            <a:spLocks noChangeArrowheads="1"/>
          </p:cNvSpPr>
          <p:nvPr/>
        </p:nvSpPr>
        <p:spPr bwMode="auto">
          <a:xfrm>
            <a:off x="7162800" y="2800350"/>
            <a:ext cx="1524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5128" name="Rectangle 67"/>
          <p:cNvSpPr>
            <a:spLocks noChangeArrowheads="1"/>
          </p:cNvSpPr>
          <p:nvPr/>
        </p:nvSpPr>
        <p:spPr bwMode="auto">
          <a:xfrm>
            <a:off x="7162800" y="3143250"/>
            <a:ext cx="1524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5129" name="Rectangle 68"/>
          <p:cNvSpPr>
            <a:spLocks noChangeArrowheads="1"/>
          </p:cNvSpPr>
          <p:nvPr/>
        </p:nvSpPr>
        <p:spPr bwMode="auto">
          <a:xfrm>
            <a:off x="7086600" y="3543300"/>
            <a:ext cx="1524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5130" name="Rectangle 69"/>
          <p:cNvSpPr>
            <a:spLocks noChangeArrowheads="1"/>
          </p:cNvSpPr>
          <p:nvPr/>
        </p:nvSpPr>
        <p:spPr bwMode="auto">
          <a:xfrm>
            <a:off x="7162800" y="4237038"/>
            <a:ext cx="1524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5131" name="AutoShape 74"/>
          <p:cNvSpPr>
            <a:spLocks noChangeArrowheads="1"/>
          </p:cNvSpPr>
          <p:nvPr/>
        </p:nvSpPr>
        <p:spPr bwMode="auto">
          <a:xfrm>
            <a:off x="914400" y="2971800"/>
            <a:ext cx="4800600" cy="400050"/>
          </a:xfrm>
          <a:prstGeom prst="rightArrow">
            <a:avLst>
              <a:gd name="adj1" fmla="val 50000"/>
              <a:gd name="adj2" fmla="val 225000"/>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5132" name="AutoShape 75"/>
          <p:cNvSpPr>
            <a:spLocks noChangeArrowheads="1"/>
          </p:cNvSpPr>
          <p:nvPr/>
        </p:nvSpPr>
        <p:spPr bwMode="auto">
          <a:xfrm>
            <a:off x="10972800" y="2571750"/>
            <a:ext cx="2133600" cy="457200"/>
          </a:xfrm>
          <a:prstGeom prst="rightArrow">
            <a:avLst>
              <a:gd name="adj1" fmla="val 50000"/>
              <a:gd name="adj2" fmla="val 87500"/>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pic>
        <p:nvPicPr>
          <p:cNvPr id="5133" name="Picture 3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49000" y="-1771650"/>
            <a:ext cx="1143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81" descr="ong cu"/>
          <p:cNvPicPr>
            <a:picLocks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7718430" y="628652"/>
            <a:ext cx="142557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5" name="Group 104"/>
          <p:cNvGrpSpPr>
            <a:grpSpLocks/>
          </p:cNvGrpSpPr>
          <p:nvPr/>
        </p:nvGrpSpPr>
        <p:grpSpPr bwMode="auto">
          <a:xfrm>
            <a:off x="3429000" y="1200150"/>
            <a:ext cx="1931988" cy="839788"/>
            <a:chOff x="1855" y="1062"/>
            <a:chExt cx="1217" cy="705"/>
          </a:xfrm>
        </p:grpSpPr>
        <p:pic>
          <p:nvPicPr>
            <p:cNvPr id="5169" name="Picture 83" descr="dau tho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65512">
              <a:off x="2292" y="1062"/>
              <a:ext cx="554"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84" descr="than tho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90813">
              <a:off x="1855" y="1354"/>
              <a:ext cx="121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6" name="Group 64"/>
          <p:cNvGrpSpPr>
            <a:grpSpLocks/>
          </p:cNvGrpSpPr>
          <p:nvPr/>
        </p:nvGrpSpPr>
        <p:grpSpPr bwMode="auto">
          <a:xfrm>
            <a:off x="908050" y="1044925"/>
            <a:ext cx="990600" cy="800100"/>
            <a:chOff x="4272" y="3072"/>
            <a:chExt cx="1584" cy="1248"/>
          </a:xfrm>
        </p:grpSpPr>
        <p:pic>
          <p:nvPicPr>
            <p:cNvPr id="5167" name="Picture 65" descr="tuy l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08" y="3072"/>
              <a:ext cx="124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8" name="Picture 66" descr="tuy l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72" y="3312"/>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7" name="Group 11"/>
          <p:cNvGrpSpPr>
            <a:grpSpLocks noGrp="1"/>
          </p:cNvGrpSpPr>
          <p:nvPr/>
        </p:nvGrpSpPr>
        <p:grpSpPr bwMode="auto">
          <a:xfrm>
            <a:off x="-152400" y="-268548"/>
            <a:ext cx="1828800" cy="2400300"/>
            <a:chOff x="2920" y="85"/>
            <a:chExt cx="3176" cy="4235"/>
          </a:xfrm>
        </p:grpSpPr>
        <p:pic>
          <p:nvPicPr>
            <p:cNvPr id="5165" name="Picture 12" descr="tan c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6" name="Picture 13" descr="cay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38" name="Picture 142" descr="co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16961">
            <a:off x="2895600" y="1485902"/>
            <a:ext cx="914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24" descr="1191403136WL4CT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685800"/>
            <a:ext cx="2743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4" descr="1191403136WL4CT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300" y="-502855"/>
            <a:ext cx="3886200" cy="286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1" name="Rectangle 116"/>
          <p:cNvSpPr>
            <a:spLocks noChangeArrowheads="1"/>
          </p:cNvSpPr>
          <p:nvPr/>
        </p:nvSpPr>
        <p:spPr bwMode="auto">
          <a:xfrm rot="214580" flipV="1">
            <a:off x="5322" y="2058387"/>
            <a:ext cx="9144000" cy="56333"/>
          </a:xfrm>
          <a:prstGeom prst="rect">
            <a:avLst/>
          </a:prstGeom>
          <a:solidFill>
            <a:srgbClr val="003300"/>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pic>
        <p:nvPicPr>
          <p:cNvPr id="5142" name="Picture 34"/>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14349"/>
            <a:ext cx="9080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43" name="Group 147"/>
          <p:cNvGrpSpPr>
            <a:grpSpLocks/>
          </p:cNvGrpSpPr>
          <p:nvPr/>
        </p:nvGrpSpPr>
        <p:grpSpPr bwMode="auto">
          <a:xfrm>
            <a:off x="5715000" y="0"/>
            <a:ext cx="762000" cy="2286000"/>
            <a:chOff x="3600" y="0"/>
            <a:chExt cx="480" cy="1920"/>
          </a:xfrm>
        </p:grpSpPr>
        <p:sp>
          <p:nvSpPr>
            <p:cNvPr id="5163" name="Rectangle 123"/>
            <p:cNvSpPr>
              <a:spLocks noChangeArrowheads="1"/>
            </p:cNvSpPr>
            <p:nvPr/>
          </p:nvSpPr>
          <p:spPr bwMode="auto">
            <a:xfrm>
              <a:off x="3600" y="0"/>
              <a:ext cx="480" cy="816"/>
            </a:xfrm>
            <a:prstGeom prst="rect">
              <a:avLst/>
            </a:prstGeom>
            <a:solidFill>
              <a:srgbClr val="0000FF"/>
            </a:solidFill>
            <a:ln w="9525">
              <a:solidFill>
                <a:schemeClr val="tx1"/>
              </a:solidFill>
              <a:miter lim="800000"/>
              <a:headEnd/>
              <a:tailEnd/>
            </a:ln>
          </p:spPr>
          <p:txBody>
            <a:bodyPr wrap="none" anchor="ctr"/>
            <a:lstStyle/>
            <a:p>
              <a:pPr algn="ctr" fontAlgn="base">
                <a:spcBef>
                  <a:spcPct val="0"/>
                </a:spcBef>
                <a:spcAft>
                  <a:spcPct val="0"/>
                </a:spcAft>
              </a:pPr>
              <a:r>
                <a:rPr lang="en-US">
                  <a:solidFill>
                    <a:srgbClr val="FFFF66"/>
                  </a:solidFill>
                </a:rPr>
                <a:t>Xe </a:t>
              </a:r>
            </a:p>
            <a:p>
              <a:pPr algn="ctr" fontAlgn="base">
                <a:spcBef>
                  <a:spcPct val="0"/>
                </a:spcBef>
                <a:spcAft>
                  <a:spcPct val="0"/>
                </a:spcAft>
              </a:pPr>
              <a:r>
                <a:rPr lang="en-US">
                  <a:solidFill>
                    <a:srgbClr val="FFFF66"/>
                  </a:solidFill>
                </a:rPr>
                <a:t>Buýt</a:t>
              </a:r>
            </a:p>
          </p:txBody>
        </p:sp>
        <p:sp>
          <p:nvSpPr>
            <p:cNvPr id="5164" name="Rectangle 124"/>
            <p:cNvSpPr>
              <a:spLocks noChangeArrowheads="1"/>
            </p:cNvSpPr>
            <p:nvPr/>
          </p:nvSpPr>
          <p:spPr bwMode="auto">
            <a:xfrm>
              <a:off x="3792" y="816"/>
              <a:ext cx="48" cy="1104"/>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grpSp>
        <p:nvGrpSpPr>
          <p:cNvPr id="6" name="Group 125"/>
          <p:cNvGrpSpPr>
            <a:grpSpLocks/>
          </p:cNvGrpSpPr>
          <p:nvPr/>
        </p:nvGrpSpPr>
        <p:grpSpPr bwMode="auto">
          <a:xfrm>
            <a:off x="6629400" y="1143002"/>
            <a:ext cx="1981200" cy="1274763"/>
            <a:chOff x="-1248" y="2160"/>
            <a:chExt cx="1248" cy="1070"/>
          </a:xfrm>
        </p:grpSpPr>
        <p:pic>
          <p:nvPicPr>
            <p:cNvPr id="5161" name="Picture 13" descr="kien con"/>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 y="2160"/>
              <a:ext cx="1057"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2" name="Picture 127" descr="08071803336277528481">
              <a:hlinkClick r:id="rId15"/>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248" y="2496"/>
              <a:ext cx="40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45" name="Group 129"/>
          <p:cNvGrpSpPr>
            <a:grpSpLocks/>
          </p:cNvGrpSpPr>
          <p:nvPr/>
        </p:nvGrpSpPr>
        <p:grpSpPr bwMode="auto">
          <a:xfrm>
            <a:off x="8599028" y="2771775"/>
            <a:ext cx="609600" cy="1657350"/>
            <a:chOff x="5328" y="2112"/>
            <a:chExt cx="288" cy="1776"/>
          </a:xfrm>
        </p:grpSpPr>
        <p:sp>
          <p:nvSpPr>
            <p:cNvPr id="21" name="Oval 8"/>
            <p:cNvSpPr>
              <a:spLocks noChangeArrowheads="1"/>
            </p:cNvSpPr>
            <p:nvPr/>
          </p:nvSpPr>
          <p:spPr bwMode="auto">
            <a:xfrm>
              <a:off x="5328" y="2112"/>
              <a:ext cx="288" cy="337"/>
            </a:xfrm>
            <a:prstGeom prst="ellipse">
              <a:avLst/>
            </a:prstGeom>
            <a:solidFill>
              <a:srgbClr val="FF0000"/>
            </a:solidFill>
            <a:ln w="9525">
              <a:solidFill>
                <a:srgbClr val="FF0000"/>
              </a:solidFill>
              <a:round/>
              <a:headEnd/>
              <a:tailEnd/>
            </a:ln>
          </p:spPr>
          <p:txBody>
            <a:bodyPr wrap="none" anchor="ctr"/>
            <a:lstStyle/>
            <a:p>
              <a:pPr fontAlgn="base">
                <a:spcBef>
                  <a:spcPct val="0"/>
                </a:spcBef>
                <a:spcAft>
                  <a:spcPct val="0"/>
                </a:spcAft>
                <a:defRPr/>
              </a:pPr>
              <a:endParaRPr lang="en-US">
                <a:ln>
                  <a:solidFill>
                    <a:srgbClr val="FF0000"/>
                  </a:solidFill>
                </a:ln>
                <a:solidFill>
                  <a:srgbClr val="000000"/>
                </a:solidFill>
              </a:endParaRPr>
            </a:p>
          </p:txBody>
        </p:sp>
        <p:sp>
          <p:nvSpPr>
            <p:cNvPr id="22" name="Oval 8"/>
            <p:cNvSpPr>
              <a:spLocks noChangeArrowheads="1"/>
            </p:cNvSpPr>
            <p:nvPr/>
          </p:nvSpPr>
          <p:spPr bwMode="auto">
            <a:xfrm>
              <a:off x="5328" y="2449"/>
              <a:ext cx="288" cy="337"/>
            </a:xfrm>
            <a:prstGeom prst="ellipse">
              <a:avLst/>
            </a:prstGeom>
            <a:solidFill>
              <a:srgbClr val="9CE29F"/>
            </a:solidFill>
            <a:ln w="9525">
              <a:solidFill>
                <a:schemeClr val="tx1"/>
              </a:solidFill>
              <a:round/>
              <a:headEnd/>
              <a:tailEnd/>
            </a:ln>
          </p:spPr>
          <p:txBody>
            <a:bodyPr wrap="none" anchor="ctr"/>
            <a:lstStyle/>
            <a:p>
              <a:pPr fontAlgn="base">
                <a:spcBef>
                  <a:spcPct val="0"/>
                </a:spcBef>
                <a:spcAft>
                  <a:spcPct val="0"/>
                </a:spcAft>
                <a:defRPr/>
              </a:pPr>
              <a:endParaRPr lang="en-US">
                <a:ln>
                  <a:solidFill>
                    <a:srgbClr val="000000"/>
                  </a:solidFill>
                </a:ln>
                <a:solidFill>
                  <a:srgbClr val="000000"/>
                </a:solidFill>
              </a:endParaRPr>
            </a:p>
          </p:txBody>
        </p:sp>
        <p:sp>
          <p:nvSpPr>
            <p:cNvPr id="24" name="Rectangle 23"/>
            <p:cNvSpPr/>
            <p:nvPr/>
          </p:nvSpPr>
          <p:spPr>
            <a:xfrm>
              <a:off x="5424" y="2929"/>
              <a:ext cx="48" cy="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160" name="Oval 8"/>
            <p:cNvSpPr>
              <a:spLocks noChangeArrowheads="1"/>
            </p:cNvSpPr>
            <p:nvPr/>
          </p:nvSpPr>
          <p:spPr bwMode="auto">
            <a:xfrm>
              <a:off x="5328" y="2784"/>
              <a:ext cx="288" cy="336"/>
            </a:xfrm>
            <a:prstGeom prst="ellipse">
              <a:avLst/>
            </a:prstGeom>
            <a:solidFill>
              <a:srgbClr val="C6C33B"/>
            </a:solidFill>
            <a:ln w="9525">
              <a:solidFill>
                <a:schemeClr val="tx1"/>
              </a:solidFill>
              <a:round/>
              <a:headEnd/>
              <a:tailEnd/>
            </a:ln>
          </p:spPr>
          <p:txBody>
            <a:bodyPr wrap="none" anchor="ctr"/>
            <a:lstStyle/>
            <a:p>
              <a:pPr fontAlgn="base">
                <a:spcBef>
                  <a:spcPct val="0"/>
                </a:spcBef>
                <a:spcAft>
                  <a:spcPct val="0"/>
                </a:spcAft>
              </a:pPr>
              <a:endParaRPr lang="en-US">
                <a:solidFill>
                  <a:srgbClr val="FFFF66"/>
                </a:solidFill>
              </a:endParaRPr>
            </a:p>
          </p:txBody>
        </p:sp>
      </p:grpSp>
      <p:grpSp>
        <p:nvGrpSpPr>
          <p:cNvPr id="8" name="Group 146"/>
          <p:cNvGrpSpPr>
            <a:grpSpLocks/>
          </p:cNvGrpSpPr>
          <p:nvPr/>
        </p:nvGrpSpPr>
        <p:grpSpPr bwMode="auto">
          <a:xfrm>
            <a:off x="-1066800" y="2000251"/>
            <a:ext cx="5486400" cy="1885950"/>
            <a:chOff x="-720" y="1872"/>
            <a:chExt cx="3456" cy="1634"/>
          </a:xfrm>
        </p:grpSpPr>
        <p:grpSp>
          <p:nvGrpSpPr>
            <p:cNvPr id="5147" name="Group 144"/>
            <p:cNvGrpSpPr>
              <a:grpSpLocks/>
            </p:cNvGrpSpPr>
            <p:nvPr/>
          </p:nvGrpSpPr>
          <p:grpSpPr bwMode="auto">
            <a:xfrm>
              <a:off x="-720" y="1872"/>
              <a:ext cx="3456" cy="1634"/>
              <a:chOff x="-960" y="1872"/>
              <a:chExt cx="3456" cy="1634"/>
            </a:xfrm>
          </p:grpSpPr>
          <p:grpSp>
            <p:nvGrpSpPr>
              <p:cNvPr id="5149" name="Group 135"/>
              <p:cNvGrpSpPr>
                <a:grpSpLocks/>
              </p:cNvGrpSpPr>
              <p:nvPr/>
            </p:nvGrpSpPr>
            <p:grpSpPr bwMode="auto">
              <a:xfrm>
                <a:off x="-960" y="1872"/>
                <a:ext cx="3456" cy="1634"/>
                <a:chOff x="0" y="2686"/>
                <a:chExt cx="3456" cy="1634"/>
              </a:xfrm>
            </p:grpSpPr>
            <p:pic>
              <p:nvPicPr>
                <p:cNvPr id="5153" name="Picture 16" descr="xe o to"/>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86"/>
                  <a:ext cx="3456" cy="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20" descr="dau cho moi"/>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 y="3120"/>
                  <a:ext cx="43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9" descr="dau lon"/>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2" y="3024"/>
                  <a:ext cx="528"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Picture 12" descr="dau khi"/>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 y="3120"/>
                  <a:ext cx="386"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50" name="Rectangle 141"/>
              <p:cNvSpPr>
                <a:spLocks noChangeArrowheads="1"/>
              </p:cNvSpPr>
              <p:nvPr/>
            </p:nvSpPr>
            <p:spPr bwMode="auto">
              <a:xfrm>
                <a:off x="240" y="2688"/>
                <a:ext cx="912" cy="576"/>
              </a:xfrm>
              <a:prstGeom prst="rect">
                <a:avLst/>
              </a:prstGeom>
              <a:solidFill>
                <a:srgbClr val="FF0000"/>
              </a:solidFill>
              <a:ln w="9525">
                <a:solidFill>
                  <a:srgbClr val="FF0000"/>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5151" name="Rectangle 142"/>
              <p:cNvSpPr>
                <a:spLocks noChangeArrowheads="1"/>
              </p:cNvSpPr>
              <p:nvPr/>
            </p:nvSpPr>
            <p:spPr bwMode="auto">
              <a:xfrm>
                <a:off x="240" y="2688"/>
                <a:ext cx="1200" cy="138"/>
              </a:xfrm>
              <a:prstGeom prst="rect">
                <a:avLst/>
              </a:prstGeom>
              <a:solidFill>
                <a:srgbClr val="FFFF00"/>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5152" name="Rectangle 143"/>
              <p:cNvSpPr>
                <a:spLocks noChangeArrowheads="1"/>
              </p:cNvSpPr>
              <p:nvPr/>
            </p:nvSpPr>
            <p:spPr bwMode="auto">
              <a:xfrm>
                <a:off x="-864" y="2688"/>
                <a:ext cx="768" cy="138"/>
              </a:xfrm>
              <a:prstGeom prst="rect">
                <a:avLst/>
              </a:prstGeom>
              <a:solidFill>
                <a:srgbClr val="FFFF00"/>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pic>
          <p:nvPicPr>
            <p:cNvPr id="5148" name="Picture 5" descr="dau tho"/>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 y="2112"/>
              <a:ext cx="640"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2473" y="4823259"/>
            <a:ext cx="9283241" cy="311621"/>
          </a:xfrm>
          <a:prstGeom prst="rect">
            <a:avLst/>
          </a:prstGeom>
        </p:spPr>
        <p:txBody>
          <a:bodyPr wrap="square" lIns="91434" tIns="45717" rIns="91434" bIns="45717">
            <a:spAutoFit/>
          </a:bodyPr>
          <a:lstStyle/>
          <a:p>
            <a:r>
              <a:rPr lang="vi-VN" sz="1400" b="1" dirty="0">
                <a:solidFill>
                  <a:srgbClr val="002060"/>
                </a:solidFill>
                <a:latin typeface="Times New Roman" pitchFamily="18" charset="0"/>
                <a:cs typeface="Times New Roman" pitchFamily="18" charset="0"/>
              </a:rPr>
              <a:t>Kiến con leo lên xe buýt. Kiến muốn vào rừng xanh thăm bà ngoại. </a:t>
            </a:r>
            <a:endParaRPr lang="en-US" sz="1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38760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6.66667E-6 9.25926E-6 L -0.02499 0.14445 " pathEditMode="relative" ptsTypes="AA">
                                      <p:cBhvr>
                                        <p:cTn id="6" dur="2000" fill="hold"/>
                                        <p:tgtEl>
                                          <p:spTgt spid="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3333E-6 3.7037E-6 L 0.41667 0.02222 " pathEditMode="relative" ptsTypes="A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nodeType="clickEffect">
                                  <p:stCondLst>
                                    <p:cond delay="0"/>
                                  </p:stCondLst>
                                  <p:childTnLst>
                                    <p:animMotion origin="layout" path="M 0.41667 0.02222 L 0.88334 0.02222 " pathEditMode="relative" ptsTypes="AA">
                                      <p:cBhvr>
                                        <p:cTn id="19" dur="1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tho lai xe khong dau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0"/>
            <a:ext cx="9144001"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dau th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1" y="2686052"/>
            <a:ext cx="177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dau d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286004"/>
            <a:ext cx="16764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than l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0300" y="2628902"/>
            <a:ext cx="15113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dau l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4138" y="2286000"/>
            <a:ext cx="1143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khi khong dau duoi"/>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286000"/>
            <a:ext cx="1828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duoi kh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0715" y="2171704"/>
            <a:ext cx="1054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2" descr="dau khi"/>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2260600"/>
            <a:ext cx="68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9" descr="than cho moi"/>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200" y="1885952"/>
            <a:ext cx="22113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20" descr="dau cho m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1714500"/>
            <a:ext cx="1295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6" name="Group 25"/>
          <p:cNvGrpSpPr>
            <a:grpSpLocks/>
          </p:cNvGrpSpPr>
          <p:nvPr/>
        </p:nvGrpSpPr>
        <p:grpSpPr bwMode="auto">
          <a:xfrm>
            <a:off x="-152400" y="3371852"/>
            <a:ext cx="990600" cy="627063"/>
            <a:chOff x="981262" y="5410200"/>
            <a:chExt cx="1241796" cy="1139371"/>
          </a:xfrm>
        </p:grpSpPr>
        <p:pic>
          <p:nvPicPr>
            <p:cNvPr id="6166" name="Picture 11" descr="08071803336277528481">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5410200"/>
              <a:ext cx="1219200" cy="1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17" descr="nam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92185">
              <a:off x="981262" y="5543524"/>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17" descr="nam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92185">
              <a:off x="1743262" y="54673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17" descr="nam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992185">
              <a:off x="1590863" y="55435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7" name="Picture 6" descr="than de"/>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1" y="2457451"/>
            <a:ext cx="22733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2" descr="http://tbn0.google.com/images?q=tbn:mmvEmCBMIClfl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2286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9" name="Group 23"/>
          <p:cNvGrpSpPr>
            <a:grpSpLocks/>
          </p:cNvGrpSpPr>
          <p:nvPr/>
        </p:nvGrpSpPr>
        <p:grpSpPr bwMode="auto">
          <a:xfrm>
            <a:off x="4343400" y="742950"/>
            <a:ext cx="228600" cy="514350"/>
            <a:chOff x="5328" y="2112"/>
            <a:chExt cx="288" cy="1776"/>
          </a:xfrm>
        </p:grpSpPr>
        <p:sp>
          <p:nvSpPr>
            <p:cNvPr id="21" name="Oval 8"/>
            <p:cNvSpPr>
              <a:spLocks noChangeArrowheads="1"/>
            </p:cNvSpPr>
            <p:nvPr/>
          </p:nvSpPr>
          <p:spPr bwMode="auto">
            <a:xfrm>
              <a:off x="5328" y="2112"/>
              <a:ext cx="288" cy="334"/>
            </a:xfrm>
            <a:prstGeom prst="ellipse">
              <a:avLst/>
            </a:prstGeom>
            <a:solidFill>
              <a:srgbClr val="FF0000"/>
            </a:solidFill>
            <a:ln w="9525">
              <a:solidFill>
                <a:srgbClr val="FF0000"/>
              </a:solidFill>
              <a:round/>
              <a:headEnd/>
              <a:tailEnd/>
            </a:ln>
          </p:spPr>
          <p:txBody>
            <a:bodyPr wrap="none" anchor="ctr"/>
            <a:lstStyle/>
            <a:p>
              <a:pPr fontAlgn="base">
                <a:spcBef>
                  <a:spcPct val="0"/>
                </a:spcBef>
                <a:spcAft>
                  <a:spcPct val="0"/>
                </a:spcAft>
                <a:defRPr/>
              </a:pPr>
              <a:endParaRPr lang="en-US">
                <a:ln>
                  <a:solidFill>
                    <a:srgbClr val="FF0000"/>
                  </a:solidFill>
                </a:ln>
                <a:solidFill>
                  <a:srgbClr val="000000"/>
                </a:solidFill>
              </a:endParaRPr>
            </a:p>
          </p:txBody>
        </p:sp>
        <p:sp>
          <p:nvSpPr>
            <p:cNvPr id="22" name="Oval 8"/>
            <p:cNvSpPr>
              <a:spLocks noChangeArrowheads="1"/>
            </p:cNvSpPr>
            <p:nvPr/>
          </p:nvSpPr>
          <p:spPr bwMode="auto">
            <a:xfrm>
              <a:off x="5328" y="2446"/>
              <a:ext cx="288" cy="334"/>
            </a:xfrm>
            <a:prstGeom prst="ellipse">
              <a:avLst/>
            </a:prstGeom>
            <a:solidFill>
              <a:srgbClr val="9CE29F"/>
            </a:solidFill>
            <a:ln w="9525">
              <a:solidFill>
                <a:schemeClr val="tx1"/>
              </a:solidFill>
              <a:round/>
              <a:headEnd/>
              <a:tailEnd/>
            </a:ln>
          </p:spPr>
          <p:txBody>
            <a:bodyPr wrap="none" anchor="ctr"/>
            <a:lstStyle/>
            <a:p>
              <a:pPr fontAlgn="base">
                <a:spcBef>
                  <a:spcPct val="0"/>
                </a:spcBef>
                <a:spcAft>
                  <a:spcPct val="0"/>
                </a:spcAft>
                <a:defRPr/>
              </a:pPr>
              <a:endParaRPr lang="en-US">
                <a:ln>
                  <a:solidFill>
                    <a:srgbClr val="000000"/>
                  </a:solidFill>
                </a:ln>
                <a:solidFill>
                  <a:srgbClr val="000000"/>
                </a:solidFill>
              </a:endParaRPr>
            </a:p>
          </p:txBody>
        </p:sp>
        <p:sp>
          <p:nvSpPr>
            <p:cNvPr id="24" name="Rectangle 23"/>
            <p:cNvSpPr/>
            <p:nvPr/>
          </p:nvSpPr>
          <p:spPr>
            <a:xfrm>
              <a:off x="5424" y="2929"/>
              <a:ext cx="48" cy="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165" name="Oval 8"/>
            <p:cNvSpPr>
              <a:spLocks noChangeArrowheads="1"/>
            </p:cNvSpPr>
            <p:nvPr/>
          </p:nvSpPr>
          <p:spPr bwMode="auto">
            <a:xfrm>
              <a:off x="5328" y="2784"/>
              <a:ext cx="288" cy="336"/>
            </a:xfrm>
            <a:prstGeom prst="ellipse">
              <a:avLst/>
            </a:prstGeom>
            <a:solidFill>
              <a:srgbClr val="C6C33B"/>
            </a:solidFill>
            <a:ln w="9525">
              <a:solidFill>
                <a:schemeClr val="tx1"/>
              </a:solidFill>
              <a:round/>
              <a:headEnd/>
              <a:tailEnd/>
            </a:ln>
          </p:spPr>
          <p:txBody>
            <a:bodyPr wrap="none" anchor="ctr"/>
            <a:lstStyle/>
            <a:p>
              <a:pPr fontAlgn="base">
                <a:spcBef>
                  <a:spcPct val="0"/>
                </a:spcBef>
                <a:spcAft>
                  <a:spcPct val="0"/>
                </a:spcAft>
              </a:pPr>
              <a:endParaRPr lang="en-US">
                <a:solidFill>
                  <a:srgbClr val="FFFF66"/>
                </a:solidFill>
              </a:endParaRPr>
            </a:p>
          </p:txBody>
        </p:sp>
      </p:grpSp>
      <p:pic>
        <p:nvPicPr>
          <p:cNvPr id="6160" name="Picture 13" descr="kien con"/>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2592" y="3264126"/>
            <a:ext cx="2106613" cy="146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0" descr="spring-smiley-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3429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65" y="4629151"/>
            <a:ext cx="9144001" cy="530912"/>
          </a:xfrm>
          <a:prstGeom prst="rect">
            <a:avLst/>
          </a:prstGeom>
        </p:spPr>
        <p:txBody>
          <a:bodyPr wrap="square" lIns="91434" tIns="45717" rIns="91434" bIns="45717">
            <a:spAutoFit/>
          </a:bodyPr>
          <a:lstStyle/>
          <a:p>
            <a:r>
              <a:rPr lang="vi-VN" sz="1400" b="1" dirty="0">
                <a:solidFill>
                  <a:srgbClr val="002060"/>
                </a:solidFill>
                <a:latin typeface="Times New Roman" pitchFamily="18" charset="0"/>
                <a:cs typeface="Times New Roman" pitchFamily="18" charset="0"/>
              </a:rPr>
              <a:t>Trên xe đã có dê con, chó con, khỉ con, lợn con ngồi. Có bạn vào rừng hái nấm, có bạn vào rừng chơi trốn tìm, có bạn đến dạo chơi bên hồ ở trong rừng.</a:t>
            </a:r>
            <a:endParaRPr lang="en-US" sz="1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91119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3.7037E-6 C -0.00556 -0.00092 -0.01181 0.00116 -0.01667 -0.00277 C -0.01875 -0.00439 -0.01285 -0.00879 -0.01042 -0.00833 C -0.00642 -0.00764 -0.00347 -0.00277 -3.33333E-6 -3.7037E-6 Z " pathEditMode="relative" ptsTypes="ffff">
                                      <p:cBhvr>
                                        <p:cTn id="6" dur="2000" fill="hold"/>
                                        <p:tgtEl>
                                          <p:spTgt spid="4109"/>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1.38889E-6 5.92593E-6 C -0.0007 -0.00277 -0.00052 -0.00624 -0.00209 -0.00832 C -0.00365 -0.01041 -0.00903 -0.01388 -0.00834 -0.0111 C -0.00712 -0.00624 -0.00278 -0.00369 1.38889E-6 5.92593E-6 Z " pathEditMode="relative" ptsTypes="ffff">
                                      <p:cBhvr>
                                        <p:cTn id="10" dur="2000" fill="hold"/>
                                        <p:tgtEl>
                                          <p:spTgt spid="4102"/>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3.33333E-6 1.48148E-6 C 0.00208 -0.00093 0.00625 -0.00278 0.00625 -0.00278 C 0.00625 -0.00278 0.00208 -0.00093 3.33333E-6 1.48148E-6 Z " pathEditMode="relative" ptsTypes="fff">
                                      <p:cBhvr>
                                        <p:cTn id="14" dur="2000" fill="hold"/>
                                        <p:tgtEl>
                                          <p:spTgt spid="4105"/>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4.44444E-6 1.48148E-6 C 0.00209 -0.00092 0.00625 -0.00278 0.00625 -0.00278 C 0.00625 -0.00278 0.00209 -0.00092 -4.44444E-6 1.48148E-6 Z " pathEditMode="relative" ptsTypes="fff">
                                      <p:cBhvr>
                                        <p:cTn id="18" dur="2000" fill="hold"/>
                                        <p:tgtEl>
                                          <p:spTgt spid="40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PIC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7"/>
          <p:cNvSpPr>
            <a:spLocks noChangeArrowheads="1"/>
          </p:cNvSpPr>
          <p:nvPr/>
        </p:nvSpPr>
        <p:spPr bwMode="auto">
          <a:xfrm>
            <a:off x="0" y="4057649"/>
            <a:ext cx="9144000" cy="767295"/>
          </a:xfrm>
          <a:prstGeom prst="rect">
            <a:avLst/>
          </a:prstGeom>
          <a:solidFill>
            <a:srgbClr val="666699"/>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grpSp>
        <p:nvGrpSpPr>
          <p:cNvPr id="7173" name="Group 20"/>
          <p:cNvGrpSpPr>
            <a:grpSpLocks/>
          </p:cNvGrpSpPr>
          <p:nvPr/>
        </p:nvGrpSpPr>
        <p:grpSpPr bwMode="auto">
          <a:xfrm>
            <a:off x="5562600" y="3770555"/>
            <a:ext cx="457200" cy="1028700"/>
            <a:chOff x="1392" y="3408"/>
            <a:chExt cx="288" cy="912"/>
          </a:xfrm>
        </p:grpSpPr>
        <p:sp>
          <p:nvSpPr>
            <p:cNvPr id="7202" name="Rectangle 9"/>
            <p:cNvSpPr>
              <a:spLocks noChangeArrowheads="1"/>
            </p:cNvSpPr>
            <p:nvPr/>
          </p:nvSpPr>
          <p:spPr bwMode="auto">
            <a:xfrm>
              <a:off x="1392" y="3408"/>
              <a:ext cx="288" cy="48"/>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203" name="Rectangle 10"/>
            <p:cNvSpPr>
              <a:spLocks noChangeArrowheads="1"/>
            </p:cNvSpPr>
            <p:nvPr/>
          </p:nvSpPr>
          <p:spPr bwMode="auto">
            <a:xfrm>
              <a:off x="1392" y="3552"/>
              <a:ext cx="288" cy="48"/>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204" name="Rectangle 11"/>
            <p:cNvSpPr>
              <a:spLocks noChangeArrowheads="1"/>
            </p:cNvSpPr>
            <p:nvPr/>
          </p:nvSpPr>
          <p:spPr bwMode="auto">
            <a:xfrm>
              <a:off x="1392" y="3696"/>
              <a:ext cx="288" cy="48"/>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205" name="Rectangle 12"/>
            <p:cNvSpPr>
              <a:spLocks noChangeArrowheads="1"/>
            </p:cNvSpPr>
            <p:nvPr/>
          </p:nvSpPr>
          <p:spPr bwMode="auto">
            <a:xfrm>
              <a:off x="1392" y="3888"/>
              <a:ext cx="288" cy="48"/>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206" name="Rectangle 13"/>
            <p:cNvSpPr>
              <a:spLocks noChangeArrowheads="1"/>
            </p:cNvSpPr>
            <p:nvPr/>
          </p:nvSpPr>
          <p:spPr bwMode="auto">
            <a:xfrm>
              <a:off x="1392" y="4032"/>
              <a:ext cx="288" cy="48"/>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207" name="Rectangle 14"/>
            <p:cNvSpPr>
              <a:spLocks noChangeArrowheads="1"/>
            </p:cNvSpPr>
            <p:nvPr/>
          </p:nvSpPr>
          <p:spPr bwMode="auto">
            <a:xfrm>
              <a:off x="1392" y="4128"/>
              <a:ext cx="288" cy="48"/>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208" name="Rectangle 15"/>
            <p:cNvSpPr>
              <a:spLocks noChangeArrowheads="1"/>
            </p:cNvSpPr>
            <p:nvPr/>
          </p:nvSpPr>
          <p:spPr bwMode="auto">
            <a:xfrm>
              <a:off x="1392" y="4272"/>
              <a:ext cx="288" cy="48"/>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sp>
        <p:nvSpPr>
          <p:cNvPr id="7174" name="Rectangle 16"/>
          <p:cNvSpPr>
            <a:spLocks noChangeArrowheads="1"/>
          </p:cNvSpPr>
          <p:nvPr/>
        </p:nvSpPr>
        <p:spPr bwMode="auto">
          <a:xfrm>
            <a:off x="91776" y="4286250"/>
            <a:ext cx="1600200" cy="5715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7175" name="Rectangle 17"/>
          <p:cNvSpPr>
            <a:spLocks noChangeArrowheads="1"/>
          </p:cNvSpPr>
          <p:nvPr/>
        </p:nvSpPr>
        <p:spPr bwMode="auto">
          <a:xfrm>
            <a:off x="3335767" y="4336301"/>
            <a:ext cx="2057400" cy="5715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grpSp>
        <p:nvGrpSpPr>
          <p:cNvPr id="7176" name="Group 21"/>
          <p:cNvGrpSpPr>
            <a:grpSpLocks/>
          </p:cNvGrpSpPr>
          <p:nvPr/>
        </p:nvGrpSpPr>
        <p:grpSpPr bwMode="auto">
          <a:xfrm>
            <a:off x="6400800" y="2400300"/>
            <a:ext cx="457200" cy="1657350"/>
            <a:chOff x="5328" y="2112"/>
            <a:chExt cx="288" cy="1776"/>
          </a:xfrm>
        </p:grpSpPr>
        <p:sp>
          <p:nvSpPr>
            <p:cNvPr id="21" name="Oval 8"/>
            <p:cNvSpPr>
              <a:spLocks noChangeArrowheads="1"/>
            </p:cNvSpPr>
            <p:nvPr/>
          </p:nvSpPr>
          <p:spPr bwMode="auto">
            <a:xfrm>
              <a:off x="5328" y="2112"/>
              <a:ext cx="288" cy="337"/>
            </a:xfrm>
            <a:prstGeom prst="ellipse">
              <a:avLst/>
            </a:prstGeom>
            <a:solidFill>
              <a:srgbClr val="FF0000"/>
            </a:solidFill>
            <a:ln w="9525">
              <a:solidFill>
                <a:srgbClr val="FF0000"/>
              </a:solidFill>
              <a:round/>
              <a:headEnd/>
              <a:tailEnd/>
            </a:ln>
          </p:spPr>
          <p:txBody>
            <a:bodyPr wrap="none" anchor="ctr"/>
            <a:lstStyle/>
            <a:p>
              <a:pPr fontAlgn="base">
                <a:spcBef>
                  <a:spcPct val="0"/>
                </a:spcBef>
                <a:spcAft>
                  <a:spcPct val="0"/>
                </a:spcAft>
                <a:defRPr/>
              </a:pPr>
              <a:endParaRPr lang="en-US">
                <a:ln>
                  <a:solidFill>
                    <a:srgbClr val="FF0000"/>
                  </a:solidFill>
                </a:ln>
                <a:solidFill>
                  <a:srgbClr val="000000"/>
                </a:solidFill>
              </a:endParaRPr>
            </a:p>
          </p:txBody>
        </p:sp>
        <p:sp>
          <p:nvSpPr>
            <p:cNvPr id="22" name="Oval 8"/>
            <p:cNvSpPr>
              <a:spLocks noChangeArrowheads="1"/>
            </p:cNvSpPr>
            <p:nvPr/>
          </p:nvSpPr>
          <p:spPr bwMode="auto">
            <a:xfrm>
              <a:off x="5328" y="2449"/>
              <a:ext cx="288" cy="337"/>
            </a:xfrm>
            <a:prstGeom prst="ellipse">
              <a:avLst/>
            </a:prstGeom>
            <a:solidFill>
              <a:srgbClr val="9CE29F"/>
            </a:solidFill>
            <a:ln w="9525">
              <a:solidFill>
                <a:schemeClr val="tx1"/>
              </a:solidFill>
              <a:round/>
              <a:headEnd/>
              <a:tailEnd/>
            </a:ln>
          </p:spPr>
          <p:txBody>
            <a:bodyPr wrap="none" anchor="ctr"/>
            <a:lstStyle/>
            <a:p>
              <a:pPr fontAlgn="base">
                <a:spcBef>
                  <a:spcPct val="0"/>
                </a:spcBef>
                <a:spcAft>
                  <a:spcPct val="0"/>
                </a:spcAft>
                <a:defRPr/>
              </a:pPr>
              <a:endParaRPr lang="en-US">
                <a:ln>
                  <a:solidFill>
                    <a:srgbClr val="000000"/>
                  </a:solidFill>
                </a:ln>
                <a:solidFill>
                  <a:srgbClr val="000000"/>
                </a:solidFill>
              </a:endParaRPr>
            </a:p>
          </p:txBody>
        </p:sp>
        <p:sp>
          <p:nvSpPr>
            <p:cNvPr id="24" name="Rectangle 23"/>
            <p:cNvSpPr/>
            <p:nvPr/>
          </p:nvSpPr>
          <p:spPr>
            <a:xfrm>
              <a:off x="5424" y="2929"/>
              <a:ext cx="48" cy="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201" name="Oval 8"/>
            <p:cNvSpPr>
              <a:spLocks noChangeArrowheads="1"/>
            </p:cNvSpPr>
            <p:nvPr/>
          </p:nvSpPr>
          <p:spPr bwMode="auto">
            <a:xfrm>
              <a:off x="5328" y="2784"/>
              <a:ext cx="288" cy="336"/>
            </a:xfrm>
            <a:prstGeom prst="ellipse">
              <a:avLst/>
            </a:prstGeom>
            <a:solidFill>
              <a:srgbClr val="C6C33B"/>
            </a:solidFill>
            <a:ln w="9525">
              <a:solidFill>
                <a:schemeClr val="tx1"/>
              </a:solidFill>
              <a:round/>
              <a:headEnd/>
              <a:tailEnd/>
            </a:ln>
          </p:spPr>
          <p:txBody>
            <a:bodyPr wrap="none" anchor="ctr"/>
            <a:lstStyle/>
            <a:p>
              <a:pPr fontAlgn="base">
                <a:spcBef>
                  <a:spcPct val="0"/>
                </a:spcBef>
                <a:spcAft>
                  <a:spcPct val="0"/>
                </a:spcAft>
              </a:pPr>
              <a:endParaRPr lang="en-US">
                <a:solidFill>
                  <a:srgbClr val="FFFF66"/>
                </a:solidFill>
              </a:endParaRPr>
            </a:p>
          </p:txBody>
        </p:sp>
      </p:grpSp>
      <p:sp>
        <p:nvSpPr>
          <p:cNvPr id="7177" name="AutoShape 30"/>
          <p:cNvSpPr>
            <a:spLocks noChangeArrowheads="1"/>
          </p:cNvSpPr>
          <p:nvPr/>
        </p:nvSpPr>
        <p:spPr bwMode="auto">
          <a:xfrm rot="5400000">
            <a:off x="7705604" y="3964782"/>
            <a:ext cx="214313" cy="914400"/>
          </a:xfrm>
          <a:prstGeom prst="upArrow">
            <a:avLst>
              <a:gd name="adj1" fmla="val 50000"/>
              <a:gd name="adj2" fmla="val 80000"/>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pic>
        <p:nvPicPr>
          <p:cNvPr id="7178" name="Picture 29" descr="n_blu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 y="3314700"/>
            <a:ext cx="6762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9" descr="n_blu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2" y="3314700"/>
            <a:ext cx="6762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9" descr="n_blu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 y="3086100"/>
            <a:ext cx="6762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0" descr="spring-smiley-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0"/>
            <a:ext cx="1143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5"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43304"/>
            <a:ext cx="12763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438" y="4268079"/>
            <a:ext cx="12763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5"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17958" y="4265165"/>
            <a:ext cx="12763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24" descr="1191403136WL4CT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628650"/>
            <a:ext cx="2827338"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142" descr="co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6961">
            <a:off x="5543550" y="3387726"/>
            <a:ext cx="11430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42" descr="c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16961">
            <a:off x="6400800" y="2971800"/>
            <a:ext cx="18478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3"/>
          <p:cNvGrpSpPr>
            <a:grpSpLocks/>
          </p:cNvGrpSpPr>
          <p:nvPr/>
        </p:nvGrpSpPr>
        <p:grpSpPr bwMode="auto">
          <a:xfrm>
            <a:off x="-1724025" y="2639966"/>
            <a:ext cx="5486400" cy="1724910"/>
            <a:chOff x="480" y="2064"/>
            <a:chExt cx="3456" cy="1634"/>
          </a:xfrm>
        </p:grpSpPr>
        <p:grpSp>
          <p:nvGrpSpPr>
            <p:cNvPr id="7189" name="Group 84"/>
            <p:cNvGrpSpPr>
              <a:grpSpLocks/>
            </p:cNvGrpSpPr>
            <p:nvPr/>
          </p:nvGrpSpPr>
          <p:grpSpPr bwMode="auto">
            <a:xfrm>
              <a:off x="480" y="2064"/>
              <a:ext cx="3456" cy="1634"/>
              <a:chOff x="0" y="2686"/>
              <a:chExt cx="3456" cy="1634"/>
            </a:xfrm>
          </p:grpSpPr>
          <p:pic>
            <p:nvPicPr>
              <p:cNvPr id="7194" name="Picture 16" descr="xe o t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86"/>
                <a:ext cx="3456" cy="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20" descr="dau cho moi"/>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 y="3120"/>
                <a:ext cx="43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9" descr="dau lon"/>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2" y="3024"/>
                <a:ext cx="528"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12" descr="dau kh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 y="3120"/>
                <a:ext cx="386"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90" name="Picture 13" descr="kien con"/>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 y="2304"/>
              <a:ext cx="1043"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Rectangle 90"/>
            <p:cNvSpPr>
              <a:spLocks noChangeArrowheads="1"/>
            </p:cNvSpPr>
            <p:nvPr/>
          </p:nvSpPr>
          <p:spPr bwMode="auto">
            <a:xfrm>
              <a:off x="1680" y="2880"/>
              <a:ext cx="912" cy="576"/>
            </a:xfrm>
            <a:prstGeom prst="rect">
              <a:avLst/>
            </a:prstGeom>
            <a:solidFill>
              <a:srgbClr val="FF0000"/>
            </a:solidFill>
            <a:ln w="9525">
              <a:solidFill>
                <a:srgbClr val="FF0000"/>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192" name="Rectangle 91"/>
            <p:cNvSpPr>
              <a:spLocks noChangeArrowheads="1"/>
            </p:cNvSpPr>
            <p:nvPr/>
          </p:nvSpPr>
          <p:spPr bwMode="auto">
            <a:xfrm>
              <a:off x="1680" y="2880"/>
              <a:ext cx="1200" cy="138"/>
            </a:xfrm>
            <a:prstGeom prst="rect">
              <a:avLst/>
            </a:prstGeom>
            <a:solidFill>
              <a:srgbClr val="FFFF00"/>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193" name="Rectangle 92"/>
            <p:cNvSpPr>
              <a:spLocks noChangeArrowheads="1"/>
            </p:cNvSpPr>
            <p:nvPr/>
          </p:nvSpPr>
          <p:spPr bwMode="auto">
            <a:xfrm>
              <a:off x="576" y="2880"/>
              <a:ext cx="768" cy="138"/>
            </a:xfrm>
            <a:prstGeom prst="rect">
              <a:avLst/>
            </a:prstGeom>
            <a:solidFill>
              <a:srgbClr val="FFFF00"/>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sp>
        <p:nvSpPr>
          <p:cNvPr id="2" name="Rectangle 1"/>
          <p:cNvSpPr/>
          <p:nvPr/>
        </p:nvSpPr>
        <p:spPr>
          <a:xfrm>
            <a:off x="28577" y="4770517"/>
            <a:ext cx="7515225" cy="369332"/>
          </a:xfrm>
          <a:prstGeom prst="rect">
            <a:avLst/>
          </a:prstGeom>
        </p:spPr>
        <p:txBody>
          <a:bodyPr wrap="square" lIns="91434" tIns="45717" rIns="91434" bIns="45717">
            <a:spAutoFit/>
          </a:bodyPr>
          <a:lstStyle/>
          <a:p>
            <a:r>
              <a:rPr lang="en-US" dirty="0">
                <a:solidFill>
                  <a:srgbClr val="000000"/>
                </a:solidFill>
              </a:rPr>
              <a:t>  </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Bim</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Bim</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xe</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chạy</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rồi</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Tất</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cả</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cùng</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tiếng</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hát</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rộn</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ràng</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biết</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bao</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338713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25 0.03334 L 0.30833 0.03311 " pathEditMode="relative" rAng="0" ptsTypes="AA">
                                      <p:cBhvr>
                                        <p:cTn id="6" dur="2000" fill="hold"/>
                                        <p:tgtEl>
                                          <p:spTgt spid="4"/>
                                        </p:tgtEl>
                                        <p:attrNameLst>
                                          <p:attrName>ppt_x</p:attrName>
                                          <p:attrName>ppt_y</p:attrName>
                                        </p:attrNameLst>
                                      </p:cBhvr>
                                      <p:rCtr x="27917" y="-23"/>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35 0.022 L 0.89166 -0.00023 " pathEditMode="relative" rAng="0" ptsTypes="AA">
                                      <p:cBhvr>
                                        <p:cTn id="10" dur="2000" fill="hold"/>
                                        <p:tgtEl>
                                          <p:spTgt spid="4"/>
                                        </p:tgtEl>
                                        <p:attrNameLst>
                                          <p:attrName>ppt_x</p:attrName>
                                          <p:attrName>ppt_y</p:attrName>
                                        </p:attrNameLst>
                                      </p:cBhvr>
                                      <p:rCtr x="27083" y="-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5"/>
          <p:cNvGrpSpPr>
            <a:grpSpLocks/>
          </p:cNvGrpSpPr>
          <p:nvPr/>
        </p:nvGrpSpPr>
        <p:grpSpPr bwMode="auto">
          <a:xfrm>
            <a:off x="0" y="-228600"/>
            <a:ext cx="9144000" cy="2571750"/>
            <a:chOff x="-1152" y="4320"/>
            <a:chExt cx="8208" cy="3168"/>
          </a:xfrm>
        </p:grpSpPr>
        <p:sp>
          <p:nvSpPr>
            <p:cNvPr id="8242" name="Rectangle 6"/>
            <p:cNvSpPr>
              <a:spLocks noChangeArrowheads="1"/>
            </p:cNvSpPr>
            <p:nvPr/>
          </p:nvSpPr>
          <p:spPr bwMode="auto">
            <a:xfrm>
              <a:off x="624" y="5232"/>
              <a:ext cx="1104" cy="2064"/>
            </a:xfrm>
            <a:prstGeom prst="rect">
              <a:avLst/>
            </a:prstGeom>
            <a:solidFill>
              <a:srgbClr val="FF99CC"/>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43" name="Rectangle 7"/>
            <p:cNvSpPr>
              <a:spLocks noChangeArrowheads="1"/>
            </p:cNvSpPr>
            <p:nvPr/>
          </p:nvSpPr>
          <p:spPr bwMode="auto">
            <a:xfrm>
              <a:off x="1728" y="5376"/>
              <a:ext cx="2256" cy="1824"/>
            </a:xfrm>
            <a:prstGeom prst="rect">
              <a:avLst/>
            </a:prstGeom>
            <a:solidFill>
              <a:srgbClr val="99CC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44" name="AutoShape 8"/>
            <p:cNvSpPr>
              <a:spLocks noChangeArrowheads="1"/>
            </p:cNvSpPr>
            <p:nvPr/>
          </p:nvSpPr>
          <p:spPr bwMode="auto">
            <a:xfrm>
              <a:off x="1872" y="4464"/>
              <a:ext cx="1968" cy="864"/>
            </a:xfrm>
            <a:prstGeom prst="flowChartExtract">
              <a:avLst/>
            </a:prstGeom>
            <a:solidFill>
              <a:srgbClr val="33CCCC"/>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45" name="Rectangle 9"/>
            <p:cNvSpPr>
              <a:spLocks noChangeArrowheads="1"/>
            </p:cNvSpPr>
            <p:nvPr/>
          </p:nvSpPr>
          <p:spPr bwMode="auto">
            <a:xfrm>
              <a:off x="-1152" y="4320"/>
              <a:ext cx="1728" cy="2976"/>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46" name="Rectangle 10"/>
            <p:cNvSpPr>
              <a:spLocks noChangeArrowheads="1"/>
            </p:cNvSpPr>
            <p:nvPr/>
          </p:nvSpPr>
          <p:spPr bwMode="auto">
            <a:xfrm>
              <a:off x="-864" y="4608"/>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47" name="Rectangle 11"/>
            <p:cNvSpPr>
              <a:spLocks noChangeArrowheads="1"/>
            </p:cNvSpPr>
            <p:nvPr/>
          </p:nvSpPr>
          <p:spPr bwMode="auto">
            <a:xfrm>
              <a:off x="-192" y="4608"/>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48" name="Rectangle 12"/>
            <p:cNvSpPr>
              <a:spLocks noChangeArrowheads="1"/>
            </p:cNvSpPr>
            <p:nvPr/>
          </p:nvSpPr>
          <p:spPr bwMode="auto">
            <a:xfrm>
              <a:off x="-816" y="523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49" name="Rectangle 13"/>
            <p:cNvSpPr>
              <a:spLocks noChangeArrowheads="1"/>
            </p:cNvSpPr>
            <p:nvPr/>
          </p:nvSpPr>
          <p:spPr bwMode="auto">
            <a:xfrm>
              <a:off x="-144" y="523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0" name="Rectangle 14"/>
            <p:cNvSpPr>
              <a:spLocks noChangeArrowheads="1"/>
            </p:cNvSpPr>
            <p:nvPr/>
          </p:nvSpPr>
          <p:spPr bwMode="auto">
            <a:xfrm>
              <a:off x="-816" y="595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1" name="Rectangle 15"/>
            <p:cNvSpPr>
              <a:spLocks noChangeArrowheads="1"/>
            </p:cNvSpPr>
            <p:nvPr/>
          </p:nvSpPr>
          <p:spPr bwMode="auto">
            <a:xfrm>
              <a:off x="-144" y="595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2" name="Rectangle 16"/>
            <p:cNvSpPr>
              <a:spLocks noChangeArrowheads="1"/>
            </p:cNvSpPr>
            <p:nvPr/>
          </p:nvSpPr>
          <p:spPr bwMode="auto">
            <a:xfrm>
              <a:off x="-1032" y="6534"/>
              <a:ext cx="576" cy="720"/>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3" name="Rectangle 17"/>
            <p:cNvSpPr>
              <a:spLocks noChangeArrowheads="1"/>
            </p:cNvSpPr>
            <p:nvPr/>
          </p:nvSpPr>
          <p:spPr bwMode="auto">
            <a:xfrm>
              <a:off x="-192" y="6540"/>
              <a:ext cx="576" cy="720"/>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4" name="Rectangle 18"/>
            <p:cNvSpPr>
              <a:spLocks noChangeArrowheads="1"/>
            </p:cNvSpPr>
            <p:nvPr/>
          </p:nvSpPr>
          <p:spPr bwMode="auto">
            <a:xfrm>
              <a:off x="912" y="5280"/>
              <a:ext cx="384" cy="336"/>
            </a:xfrm>
            <a:prstGeom prst="rect">
              <a:avLst/>
            </a:prstGeom>
            <a:solidFill>
              <a:srgbClr val="FFFF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5" name="Rectangle 19"/>
            <p:cNvSpPr>
              <a:spLocks noChangeArrowheads="1"/>
            </p:cNvSpPr>
            <p:nvPr/>
          </p:nvSpPr>
          <p:spPr bwMode="auto">
            <a:xfrm>
              <a:off x="768" y="5712"/>
              <a:ext cx="384" cy="336"/>
            </a:xfrm>
            <a:prstGeom prst="rect">
              <a:avLst/>
            </a:prstGeom>
            <a:solidFill>
              <a:srgbClr val="FFCC99"/>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6" name="Rectangle 20"/>
            <p:cNvSpPr>
              <a:spLocks noChangeArrowheads="1"/>
            </p:cNvSpPr>
            <p:nvPr/>
          </p:nvSpPr>
          <p:spPr bwMode="auto">
            <a:xfrm>
              <a:off x="1308" y="5724"/>
              <a:ext cx="384" cy="336"/>
            </a:xfrm>
            <a:prstGeom prst="rect">
              <a:avLst/>
            </a:prstGeom>
            <a:solidFill>
              <a:srgbClr val="FFCC99"/>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7" name="Rectangle 21"/>
            <p:cNvSpPr>
              <a:spLocks noChangeArrowheads="1"/>
            </p:cNvSpPr>
            <p:nvPr/>
          </p:nvSpPr>
          <p:spPr bwMode="auto">
            <a:xfrm>
              <a:off x="792" y="6138"/>
              <a:ext cx="384" cy="336"/>
            </a:xfrm>
            <a:prstGeom prst="rect">
              <a:avLst/>
            </a:prstGeom>
            <a:solidFill>
              <a:srgbClr val="FFFF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8" name="Rectangle 22"/>
            <p:cNvSpPr>
              <a:spLocks noChangeArrowheads="1"/>
            </p:cNvSpPr>
            <p:nvPr/>
          </p:nvSpPr>
          <p:spPr bwMode="auto">
            <a:xfrm>
              <a:off x="1290" y="6144"/>
              <a:ext cx="384" cy="336"/>
            </a:xfrm>
            <a:prstGeom prst="rect">
              <a:avLst/>
            </a:prstGeom>
            <a:solidFill>
              <a:srgbClr val="FF99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59" name="Rectangle 23"/>
            <p:cNvSpPr>
              <a:spLocks noChangeArrowheads="1"/>
            </p:cNvSpPr>
            <p:nvPr/>
          </p:nvSpPr>
          <p:spPr bwMode="auto">
            <a:xfrm>
              <a:off x="912" y="6576"/>
              <a:ext cx="576" cy="72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60" name="Rectangle 24"/>
            <p:cNvSpPr>
              <a:spLocks noChangeArrowheads="1"/>
            </p:cNvSpPr>
            <p:nvPr/>
          </p:nvSpPr>
          <p:spPr bwMode="auto">
            <a:xfrm>
              <a:off x="2928" y="5904"/>
              <a:ext cx="864" cy="1248"/>
            </a:xfrm>
            <a:prstGeom prst="rect">
              <a:avLst/>
            </a:prstGeom>
            <a:solidFill>
              <a:srgbClr val="808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61" name="Oval 25"/>
            <p:cNvSpPr>
              <a:spLocks noChangeArrowheads="1"/>
            </p:cNvSpPr>
            <p:nvPr/>
          </p:nvSpPr>
          <p:spPr bwMode="auto">
            <a:xfrm>
              <a:off x="3024" y="6432"/>
              <a:ext cx="96" cy="144"/>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8262" name="Rectangle 26"/>
            <p:cNvSpPr>
              <a:spLocks noChangeArrowheads="1"/>
            </p:cNvSpPr>
            <p:nvPr/>
          </p:nvSpPr>
          <p:spPr bwMode="auto">
            <a:xfrm>
              <a:off x="1824" y="5952"/>
              <a:ext cx="384" cy="336"/>
            </a:xfrm>
            <a:prstGeom prst="rect">
              <a:avLst/>
            </a:prstGeom>
            <a:solidFill>
              <a:srgbClr val="80008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63" name="Line 27"/>
            <p:cNvSpPr>
              <a:spLocks noChangeShapeType="1"/>
            </p:cNvSpPr>
            <p:nvPr/>
          </p:nvSpPr>
          <p:spPr bwMode="auto">
            <a:xfrm>
              <a:off x="1728" y="5616"/>
              <a:ext cx="2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264" name="Line 28"/>
            <p:cNvSpPr>
              <a:spLocks noChangeShapeType="1"/>
            </p:cNvSpPr>
            <p:nvPr/>
          </p:nvSpPr>
          <p:spPr bwMode="auto">
            <a:xfrm>
              <a:off x="2496" y="5664"/>
              <a:ext cx="0" cy="14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265" name="AutoShape 29"/>
            <p:cNvSpPr>
              <a:spLocks noChangeArrowheads="1"/>
            </p:cNvSpPr>
            <p:nvPr/>
          </p:nvSpPr>
          <p:spPr bwMode="auto">
            <a:xfrm>
              <a:off x="4080" y="6096"/>
              <a:ext cx="2928" cy="1200"/>
            </a:xfrm>
            <a:prstGeom prst="doubleWave">
              <a:avLst>
                <a:gd name="adj1" fmla="val 6500"/>
                <a:gd name="adj2" fmla="val 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66" name="AutoShape 30"/>
            <p:cNvSpPr>
              <a:spLocks noChangeArrowheads="1"/>
            </p:cNvSpPr>
            <p:nvPr/>
          </p:nvSpPr>
          <p:spPr bwMode="auto">
            <a:xfrm>
              <a:off x="4032" y="5616"/>
              <a:ext cx="912" cy="528"/>
            </a:xfrm>
            <a:prstGeom prst="flowChartExtract">
              <a:avLst/>
            </a:prstGeom>
            <a:solidFill>
              <a:srgbClr val="33CCCC"/>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67" name="AutoShape 31"/>
            <p:cNvSpPr>
              <a:spLocks noChangeArrowheads="1"/>
            </p:cNvSpPr>
            <p:nvPr/>
          </p:nvSpPr>
          <p:spPr bwMode="auto">
            <a:xfrm>
              <a:off x="4944" y="5088"/>
              <a:ext cx="1824" cy="2400"/>
            </a:xfrm>
            <a:custGeom>
              <a:avLst/>
              <a:gdLst>
                <a:gd name="T0" fmla="*/ 1 w 21600"/>
                <a:gd name="T1" fmla="*/ 0 h 21600"/>
                <a:gd name="T2" fmla="*/ 0 w 21600"/>
                <a:gd name="T3" fmla="*/ 2 h 21600"/>
                <a:gd name="T4" fmla="*/ 1 w 21600"/>
                <a:gd name="T5" fmla="*/ 1 h 21600"/>
                <a:gd name="T6" fmla="*/ 1 w 21600"/>
                <a:gd name="T7" fmla="*/ 2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68" name="AutoShape 32"/>
            <p:cNvSpPr>
              <a:spLocks noChangeArrowheads="1"/>
            </p:cNvSpPr>
            <p:nvPr/>
          </p:nvSpPr>
          <p:spPr bwMode="auto">
            <a:xfrm>
              <a:off x="5376" y="6432"/>
              <a:ext cx="624" cy="720"/>
            </a:xfrm>
            <a:prstGeom prst="verticalScroll">
              <a:avLst>
                <a:gd name="adj" fmla="val 12500"/>
              </a:avLst>
            </a:prstGeom>
            <a:solidFill>
              <a:srgbClr val="993300"/>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8269" name="Oval 33"/>
            <p:cNvSpPr>
              <a:spLocks noChangeArrowheads="1"/>
            </p:cNvSpPr>
            <p:nvPr/>
          </p:nvSpPr>
          <p:spPr bwMode="auto">
            <a:xfrm>
              <a:off x="4320" y="6480"/>
              <a:ext cx="336" cy="288"/>
            </a:xfrm>
            <a:prstGeom prst="ellipse">
              <a:avLst/>
            </a:prstGeom>
            <a:solidFill>
              <a:schemeClr val="accent2"/>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8270" name="Oval 34"/>
            <p:cNvSpPr>
              <a:spLocks noChangeArrowheads="1"/>
            </p:cNvSpPr>
            <p:nvPr/>
          </p:nvSpPr>
          <p:spPr bwMode="auto">
            <a:xfrm>
              <a:off x="6288" y="6528"/>
              <a:ext cx="336" cy="288"/>
            </a:xfrm>
            <a:prstGeom prst="ellipse">
              <a:avLst/>
            </a:prstGeom>
            <a:solidFill>
              <a:schemeClr val="accent2"/>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8271" name="Rectangle 35"/>
            <p:cNvSpPr>
              <a:spLocks noChangeArrowheads="1"/>
            </p:cNvSpPr>
            <p:nvPr/>
          </p:nvSpPr>
          <p:spPr bwMode="auto">
            <a:xfrm>
              <a:off x="4512" y="5136"/>
              <a:ext cx="2544" cy="288"/>
            </a:xfrm>
            <a:prstGeom prst="rect">
              <a:avLst/>
            </a:prstGeom>
            <a:solidFill>
              <a:srgbClr val="FFFF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sp>
        <p:nvSpPr>
          <p:cNvPr id="8195" name="Rectangle 36"/>
          <p:cNvSpPr>
            <a:spLocks noChangeArrowheads="1"/>
          </p:cNvSpPr>
          <p:nvPr/>
        </p:nvSpPr>
        <p:spPr bwMode="auto">
          <a:xfrm>
            <a:off x="6437052" y="322554"/>
            <a:ext cx="299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p>
            <a:pPr fontAlgn="base">
              <a:spcBef>
                <a:spcPct val="0"/>
              </a:spcBef>
              <a:spcAft>
                <a:spcPct val="0"/>
              </a:spcAft>
            </a:pPr>
            <a:r>
              <a:rPr lang="en-US" sz="2400" dirty="0">
                <a:solidFill>
                  <a:srgbClr val="FF3300"/>
                </a:solidFill>
              </a:rPr>
              <a:t>RẠP CHIẾU PHIM</a:t>
            </a:r>
          </a:p>
        </p:txBody>
      </p:sp>
      <p:sp>
        <p:nvSpPr>
          <p:cNvPr id="8196" name="Line 37"/>
          <p:cNvSpPr>
            <a:spLocks noChangeShapeType="1"/>
          </p:cNvSpPr>
          <p:nvPr/>
        </p:nvSpPr>
        <p:spPr bwMode="auto">
          <a:xfrm>
            <a:off x="0" y="26289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sp>
        <p:nvSpPr>
          <p:cNvPr id="8197" name="Line 38"/>
          <p:cNvSpPr>
            <a:spLocks noChangeShapeType="1"/>
          </p:cNvSpPr>
          <p:nvPr/>
        </p:nvSpPr>
        <p:spPr bwMode="auto">
          <a:xfrm flipV="1">
            <a:off x="0" y="2971800"/>
            <a:ext cx="914400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34" tIns="45717" rIns="91434" bIns="45717"/>
          <a:lstStyle/>
          <a:p>
            <a:pPr fontAlgn="base">
              <a:spcBef>
                <a:spcPct val="0"/>
              </a:spcBef>
              <a:spcAft>
                <a:spcPct val="0"/>
              </a:spcAft>
            </a:pPr>
            <a:endParaRPr lang="en-US">
              <a:solidFill>
                <a:srgbClr val="000000"/>
              </a:solidFill>
            </a:endParaRPr>
          </a:p>
        </p:txBody>
      </p:sp>
      <p:pic>
        <p:nvPicPr>
          <p:cNvPr id="8198" name="Picture 12" descr="http://www.compositesaodo.com.vn/uploads/bien3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57350"/>
            <a:ext cx="3810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6" descr="1097598lgcsepnny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91202" y="2000254"/>
            <a:ext cx="1323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6" descr="1097598lgcsepnny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20027" y="2000254"/>
            <a:ext cx="1323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0" descr="spring-smiley-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0"/>
            <a:ext cx="685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42" descr="co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16961">
            <a:off x="609600" y="2057402"/>
            <a:ext cx="838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42" descr="co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16961">
            <a:off x="1143000" y="2000252"/>
            <a:ext cx="838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42" descr="co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16961">
            <a:off x="990600" y="2000252"/>
            <a:ext cx="838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5" name="Group 11"/>
          <p:cNvGrpSpPr>
            <a:grpSpLocks noGrp="1"/>
          </p:cNvGrpSpPr>
          <p:nvPr/>
        </p:nvGrpSpPr>
        <p:grpSpPr bwMode="auto">
          <a:xfrm>
            <a:off x="2133600" y="1028700"/>
            <a:ext cx="1524000" cy="1828800"/>
            <a:chOff x="2920" y="85"/>
            <a:chExt cx="3176" cy="4235"/>
          </a:xfrm>
        </p:grpSpPr>
        <p:pic>
          <p:nvPicPr>
            <p:cNvPr id="8240" name="Picture 12" descr="tan c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714034">
              <a:off x="3792" y="-47"/>
              <a:ext cx="1595"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1" name="Picture 13" descr="cay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0" y="960"/>
              <a:ext cx="3176"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6" name="Rectangle 102"/>
          <p:cNvSpPr>
            <a:spLocks noChangeArrowheads="1"/>
          </p:cNvSpPr>
          <p:nvPr/>
        </p:nvSpPr>
        <p:spPr bwMode="auto">
          <a:xfrm>
            <a:off x="0" y="2971800"/>
            <a:ext cx="9372600" cy="2171700"/>
          </a:xfrm>
          <a:prstGeom prst="rect">
            <a:avLst/>
          </a:prstGeom>
          <a:solidFill>
            <a:srgbClr val="C0C0C0"/>
          </a:solidFill>
          <a:ln w="9525">
            <a:solidFill>
              <a:schemeClr val="tx1"/>
            </a:solidFill>
            <a:miter lim="800000"/>
            <a:headEnd/>
            <a:tailEnd/>
          </a:ln>
        </p:spPr>
        <p:txBody>
          <a:bodyPr wrap="none" lIns="91434" tIns="45717" rIns="91434" bIns="45717" anchor="ctr"/>
          <a:lstStyle/>
          <a:p>
            <a:pPr fontAlgn="base">
              <a:spcBef>
                <a:spcPct val="0"/>
              </a:spcBef>
              <a:spcAft>
                <a:spcPct val="0"/>
              </a:spcAft>
            </a:pPr>
            <a:r>
              <a:rPr lang="vi-VN" dirty="0">
                <a:solidFill>
                  <a:srgbClr val="000000"/>
                </a:solidFill>
              </a:rPr>
              <a:t>   </a:t>
            </a:r>
            <a:endParaRPr lang="en-US"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pPr>
            <a:r>
              <a:rPr lang="vi-VN" sz="1400" b="1" dirty="0">
                <a:solidFill>
                  <a:srgbClr val="002060"/>
                </a:solidFill>
                <a:latin typeface="Times New Roman" pitchFamily="18" charset="0"/>
                <a:cs typeface="Times New Roman" pitchFamily="18" charset="0"/>
              </a:rPr>
              <a:t>“ Bim Bim” xe dừng ở bến đón khách, một bác gấu lên xe</a:t>
            </a:r>
            <a:r>
              <a:rPr lang="vi-VN" sz="1400" dirty="0">
                <a:solidFill>
                  <a:srgbClr val="000000"/>
                </a:solidFill>
              </a:rPr>
              <a:t>. </a:t>
            </a:r>
            <a:endParaRPr lang="en-US" sz="1400" dirty="0">
              <a:solidFill>
                <a:srgbClr val="000000"/>
              </a:solidFill>
            </a:endParaRPr>
          </a:p>
        </p:txBody>
      </p:sp>
      <p:sp>
        <p:nvSpPr>
          <p:cNvPr id="8207" name="Rectangle 103"/>
          <p:cNvSpPr>
            <a:spLocks noChangeArrowheads="1"/>
          </p:cNvSpPr>
          <p:nvPr/>
        </p:nvSpPr>
        <p:spPr bwMode="auto">
          <a:xfrm>
            <a:off x="0" y="3771900"/>
            <a:ext cx="3048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sp>
        <p:nvSpPr>
          <p:cNvPr id="8208" name="Rectangle 104"/>
          <p:cNvSpPr>
            <a:spLocks noChangeArrowheads="1"/>
          </p:cNvSpPr>
          <p:nvPr/>
        </p:nvSpPr>
        <p:spPr bwMode="auto">
          <a:xfrm>
            <a:off x="6553200" y="3943350"/>
            <a:ext cx="3048000" cy="114300"/>
          </a:xfrm>
          <a:prstGeom prst="rect">
            <a:avLst/>
          </a:prstGeom>
          <a:solidFill>
            <a:schemeClr val="accent1"/>
          </a:solidFill>
          <a:ln w="9525">
            <a:solidFill>
              <a:schemeClr val="tx1"/>
            </a:solidFill>
            <a:miter lim="800000"/>
            <a:headEnd/>
            <a:tailEnd/>
          </a:ln>
        </p:spPr>
        <p:txBody>
          <a:bodyPr wrap="none" lIns="91434" tIns="45717" rIns="91434" bIns="45717" anchor="ctr"/>
          <a:lstStyle/>
          <a:p>
            <a:pPr fontAlgn="base">
              <a:spcBef>
                <a:spcPct val="0"/>
              </a:spcBef>
              <a:spcAft>
                <a:spcPct val="0"/>
              </a:spcAft>
            </a:pPr>
            <a:endParaRPr lang="en-US">
              <a:solidFill>
                <a:srgbClr val="000000"/>
              </a:solidFill>
            </a:endParaRPr>
          </a:p>
        </p:txBody>
      </p:sp>
      <p:grpSp>
        <p:nvGrpSpPr>
          <p:cNvPr id="8209" name="Group 116"/>
          <p:cNvGrpSpPr>
            <a:grpSpLocks/>
          </p:cNvGrpSpPr>
          <p:nvPr/>
        </p:nvGrpSpPr>
        <p:grpSpPr bwMode="auto">
          <a:xfrm>
            <a:off x="5410200" y="857250"/>
            <a:ext cx="685800" cy="2114550"/>
            <a:chOff x="3600" y="0"/>
            <a:chExt cx="480" cy="1920"/>
          </a:xfrm>
        </p:grpSpPr>
        <p:sp>
          <p:nvSpPr>
            <p:cNvPr id="8238" name="Rectangle 117"/>
            <p:cNvSpPr>
              <a:spLocks noChangeArrowheads="1"/>
            </p:cNvSpPr>
            <p:nvPr/>
          </p:nvSpPr>
          <p:spPr bwMode="auto">
            <a:xfrm>
              <a:off x="3600" y="0"/>
              <a:ext cx="480" cy="816"/>
            </a:xfrm>
            <a:prstGeom prst="rect">
              <a:avLst/>
            </a:prstGeom>
            <a:solidFill>
              <a:srgbClr val="0000FF"/>
            </a:solidFill>
            <a:ln w="9525">
              <a:solidFill>
                <a:schemeClr val="tx1"/>
              </a:solidFill>
              <a:miter lim="800000"/>
              <a:headEnd/>
              <a:tailEnd/>
            </a:ln>
          </p:spPr>
          <p:txBody>
            <a:bodyPr wrap="none" anchor="ctr"/>
            <a:lstStyle/>
            <a:p>
              <a:pPr algn="ctr" fontAlgn="base">
                <a:spcBef>
                  <a:spcPct val="0"/>
                </a:spcBef>
                <a:spcAft>
                  <a:spcPct val="0"/>
                </a:spcAft>
              </a:pPr>
              <a:r>
                <a:rPr lang="en-US">
                  <a:solidFill>
                    <a:srgbClr val="FFFFFF"/>
                  </a:solidFill>
                </a:rPr>
                <a:t>Xe </a:t>
              </a:r>
            </a:p>
            <a:p>
              <a:pPr algn="ctr" fontAlgn="base">
                <a:spcBef>
                  <a:spcPct val="0"/>
                </a:spcBef>
                <a:spcAft>
                  <a:spcPct val="0"/>
                </a:spcAft>
              </a:pPr>
              <a:r>
                <a:rPr lang="en-US">
                  <a:solidFill>
                    <a:srgbClr val="FFFFFF"/>
                  </a:solidFill>
                </a:rPr>
                <a:t>Buýt</a:t>
              </a:r>
            </a:p>
          </p:txBody>
        </p:sp>
        <p:sp>
          <p:nvSpPr>
            <p:cNvPr id="8239" name="Rectangle 118"/>
            <p:cNvSpPr>
              <a:spLocks noChangeArrowheads="1"/>
            </p:cNvSpPr>
            <p:nvPr/>
          </p:nvSpPr>
          <p:spPr bwMode="auto">
            <a:xfrm>
              <a:off x="3792" y="816"/>
              <a:ext cx="48" cy="1104"/>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grpSp>
        <p:nvGrpSpPr>
          <p:cNvPr id="8210" name="Group 119"/>
          <p:cNvGrpSpPr>
            <a:grpSpLocks/>
          </p:cNvGrpSpPr>
          <p:nvPr/>
        </p:nvGrpSpPr>
        <p:grpSpPr bwMode="auto">
          <a:xfrm>
            <a:off x="5181600" y="2971800"/>
            <a:ext cx="990600" cy="857250"/>
            <a:chOff x="-1440" y="4320"/>
            <a:chExt cx="1440" cy="1584"/>
          </a:xfrm>
        </p:grpSpPr>
        <p:sp>
          <p:nvSpPr>
            <p:cNvPr id="8234" name="Rectangle 120"/>
            <p:cNvSpPr>
              <a:spLocks noChangeArrowheads="1"/>
            </p:cNvSpPr>
            <p:nvPr/>
          </p:nvSpPr>
          <p:spPr bwMode="auto">
            <a:xfrm>
              <a:off x="-1440" y="4320"/>
              <a:ext cx="1440" cy="1584"/>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35" name="Rectangle 121"/>
            <p:cNvSpPr>
              <a:spLocks noChangeArrowheads="1"/>
            </p:cNvSpPr>
            <p:nvPr/>
          </p:nvSpPr>
          <p:spPr bwMode="auto">
            <a:xfrm>
              <a:off x="-1398" y="4590"/>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36" name="Rectangle 122"/>
            <p:cNvSpPr>
              <a:spLocks noChangeArrowheads="1"/>
            </p:cNvSpPr>
            <p:nvPr/>
          </p:nvSpPr>
          <p:spPr bwMode="auto">
            <a:xfrm>
              <a:off x="-1398" y="5028"/>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37" name="Rectangle 123"/>
            <p:cNvSpPr>
              <a:spLocks noChangeArrowheads="1"/>
            </p:cNvSpPr>
            <p:nvPr/>
          </p:nvSpPr>
          <p:spPr bwMode="auto">
            <a:xfrm>
              <a:off x="-1380" y="5472"/>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grpSp>
        <p:nvGrpSpPr>
          <p:cNvPr id="8211" name="Group 124"/>
          <p:cNvGrpSpPr>
            <a:grpSpLocks/>
          </p:cNvGrpSpPr>
          <p:nvPr/>
        </p:nvGrpSpPr>
        <p:grpSpPr bwMode="auto">
          <a:xfrm>
            <a:off x="5181600" y="3829050"/>
            <a:ext cx="990600" cy="971550"/>
            <a:chOff x="-1440" y="4320"/>
            <a:chExt cx="1440" cy="1584"/>
          </a:xfrm>
        </p:grpSpPr>
        <p:sp>
          <p:nvSpPr>
            <p:cNvPr id="8230" name="Rectangle 125"/>
            <p:cNvSpPr>
              <a:spLocks noChangeArrowheads="1"/>
            </p:cNvSpPr>
            <p:nvPr/>
          </p:nvSpPr>
          <p:spPr bwMode="auto">
            <a:xfrm>
              <a:off x="-1440" y="4320"/>
              <a:ext cx="1440" cy="1584"/>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31" name="Rectangle 126"/>
            <p:cNvSpPr>
              <a:spLocks noChangeArrowheads="1"/>
            </p:cNvSpPr>
            <p:nvPr/>
          </p:nvSpPr>
          <p:spPr bwMode="auto">
            <a:xfrm>
              <a:off x="-1398" y="4590"/>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32" name="Rectangle 127"/>
            <p:cNvSpPr>
              <a:spLocks noChangeArrowheads="1"/>
            </p:cNvSpPr>
            <p:nvPr/>
          </p:nvSpPr>
          <p:spPr bwMode="auto">
            <a:xfrm>
              <a:off x="-1398" y="5028"/>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33" name="Rectangle 128"/>
            <p:cNvSpPr>
              <a:spLocks noChangeArrowheads="1"/>
            </p:cNvSpPr>
            <p:nvPr/>
          </p:nvSpPr>
          <p:spPr bwMode="auto">
            <a:xfrm>
              <a:off x="-1380" y="5472"/>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grpSp>
        <p:nvGrpSpPr>
          <p:cNvPr id="7" name="Group 130"/>
          <p:cNvGrpSpPr>
            <a:grpSpLocks/>
          </p:cNvGrpSpPr>
          <p:nvPr/>
        </p:nvGrpSpPr>
        <p:grpSpPr bwMode="auto">
          <a:xfrm>
            <a:off x="2057400" y="1543050"/>
            <a:ext cx="1371600" cy="1314450"/>
            <a:chOff x="2544" y="4021"/>
            <a:chExt cx="1141" cy="1787"/>
          </a:xfrm>
        </p:grpSpPr>
        <p:pic>
          <p:nvPicPr>
            <p:cNvPr id="8228" name="Picture 17" descr="than bac gau cam mu"/>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5961">
              <a:off x="2544" y="4320"/>
              <a:ext cx="1141"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18" descr="dau gau cam mu"/>
            <p:cNvPicPr>
              <a:picLocks noChangeAspect="1" noChangeArrowheads="1"/>
            </p:cNvPicPr>
            <p:nvPr/>
          </p:nvPicPr>
          <p:blipFill>
            <a:blip r:embed="rId9">
              <a:clrChange>
                <a:clrFrom>
                  <a:srgbClr val="FEFEFF"/>
                </a:clrFrom>
                <a:clrTo>
                  <a:srgbClr val="FEFEFF">
                    <a:alpha val="0"/>
                  </a:srgbClr>
                </a:clrTo>
              </a:clrChange>
              <a:extLst>
                <a:ext uri="{28A0092B-C50C-407E-A947-70E740481C1C}">
                  <a14:useLocalDpi xmlns:a14="http://schemas.microsoft.com/office/drawing/2010/main" val="0"/>
                </a:ext>
              </a:extLst>
            </a:blip>
            <a:srcRect/>
            <a:stretch>
              <a:fillRect/>
            </a:stretch>
          </p:blipFill>
          <p:spPr bwMode="auto">
            <a:xfrm rot="-1941710">
              <a:off x="2712" y="4021"/>
              <a:ext cx="64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31"/>
          <p:cNvGrpSpPr>
            <a:grpSpLocks/>
          </p:cNvGrpSpPr>
          <p:nvPr/>
        </p:nvGrpSpPr>
        <p:grpSpPr bwMode="auto">
          <a:xfrm>
            <a:off x="609600" y="2800354"/>
            <a:ext cx="5486400" cy="1946275"/>
            <a:chOff x="480" y="2064"/>
            <a:chExt cx="3456" cy="1634"/>
          </a:xfrm>
        </p:grpSpPr>
        <p:grpSp>
          <p:nvGrpSpPr>
            <p:cNvPr id="8219" name="Group 132"/>
            <p:cNvGrpSpPr>
              <a:grpSpLocks/>
            </p:cNvGrpSpPr>
            <p:nvPr/>
          </p:nvGrpSpPr>
          <p:grpSpPr bwMode="auto">
            <a:xfrm>
              <a:off x="480" y="2064"/>
              <a:ext cx="3456" cy="1634"/>
              <a:chOff x="0" y="2686"/>
              <a:chExt cx="3456" cy="1634"/>
            </a:xfrm>
          </p:grpSpPr>
          <p:pic>
            <p:nvPicPr>
              <p:cNvPr id="8224" name="Picture 16" descr="xe o to"/>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86"/>
                <a:ext cx="3456" cy="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20" descr="dau cho m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 y="3120"/>
                <a:ext cx="43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9" descr="dau lon"/>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2" y="3024"/>
                <a:ext cx="528"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7" name="Picture 12" descr="dau kh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 y="3120"/>
                <a:ext cx="386"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20" name="Picture 13" descr="kien con"/>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 y="2304"/>
              <a:ext cx="1043"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1" name="Rectangle 138"/>
            <p:cNvSpPr>
              <a:spLocks noChangeArrowheads="1"/>
            </p:cNvSpPr>
            <p:nvPr/>
          </p:nvSpPr>
          <p:spPr bwMode="auto">
            <a:xfrm>
              <a:off x="1680" y="2880"/>
              <a:ext cx="912" cy="576"/>
            </a:xfrm>
            <a:prstGeom prst="rect">
              <a:avLst/>
            </a:prstGeom>
            <a:solidFill>
              <a:srgbClr val="FF0000"/>
            </a:solidFill>
            <a:ln w="9525">
              <a:solidFill>
                <a:srgbClr val="FF0000"/>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22" name="Rectangle 139"/>
            <p:cNvSpPr>
              <a:spLocks noChangeArrowheads="1"/>
            </p:cNvSpPr>
            <p:nvPr/>
          </p:nvSpPr>
          <p:spPr bwMode="auto">
            <a:xfrm>
              <a:off x="1680" y="2880"/>
              <a:ext cx="1200" cy="138"/>
            </a:xfrm>
            <a:prstGeom prst="rect">
              <a:avLst/>
            </a:prstGeom>
            <a:solidFill>
              <a:srgbClr val="FFFF00"/>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23" name="Rectangle 140"/>
            <p:cNvSpPr>
              <a:spLocks noChangeArrowheads="1"/>
            </p:cNvSpPr>
            <p:nvPr/>
          </p:nvSpPr>
          <p:spPr bwMode="auto">
            <a:xfrm>
              <a:off x="576" y="2880"/>
              <a:ext cx="768" cy="138"/>
            </a:xfrm>
            <a:prstGeom prst="rect">
              <a:avLst/>
            </a:prstGeom>
            <a:solidFill>
              <a:srgbClr val="FFFF00"/>
            </a:solidFill>
            <a:ln w="9525">
              <a:solidFill>
                <a:schemeClr val="bg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grpSp>
        <p:nvGrpSpPr>
          <p:cNvPr id="8214" name="Group 141"/>
          <p:cNvGrpSpPr>
            <a:grpSpLocks/>
          </p:cNvGrpSpPr>
          <p:nvPr/>
        </p:nvGrpSpPr>
        <p:grpSpPr bwMode="auto">
          <a:xfrm>
            <a:off x="5181600" y="4657725"/>
            <a:ext cx="990600" cy="971550"/>
            <a:chOff x="-1440" y="4320"/>
            <a:chExt cx="1440" cy="1584"/>
          </a:xfrm>
        </p:grpSpPr>
        <p:sp>
          <p:nvSpPr>
            <p:cNvPr id="8215" name="Rectangle 142"/>
            <p:cNvSpPr>
              <a:spLocks noChangeArrowheads="1"/>
            </p:cNvSpPr>
            <p:nvPr/>
          </p:nvSpPr>
          <p:spPr bwMode="auto">
            <a:xfrm>
              <a:off x="-1440" y="4320"/>
              <a:ext cx="1440" cy="1584"/>
            </a:xfrm>
            <a:prstGeom prst="rect">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16" name="Rectangle 143"/>
            <p:cNvSpPr>
              <a:spLocks noChangeArrowheads="1"/>
            </p:cNvSpPr>
            <p:nvPr/>
          </p:nvSpPr>
          <p:spPr bwMode="auto">
            <a:xfrm>
              <a:off x="-1398" y="4590"/>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17" name="Rectangle 144"/>
            <p:cNvSpPr>
              <a:spLocks noChangeArrowheads="1"/>
            </p:cNvSpPr>
            <p:nvPr/>
          </p:nvSpPr>
          <p:spPr bwMode="auto">
            <a:xfrm>
              <a:off x="-1398" y="5028"/>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8218" name="Rectangle 145"/>
            <p:cNvSpPr>
              <a:spLocks noChangeArrowheads="1"/>
            </p:cNvSpPr>
            <p:nvPr/>
          </p:nvSpPr>
          <p:spPr bwMode="auto">
            <a:xfrm>
              <a:off x="-1380" y="5472"/>
              <a:ext cx="1344" cy="192"/>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579165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7.03704E-6 C 0.01458 0.00325 0.02778 0.00765 0.04167 0.0139 C 0.04965 0.01737 0.05833 0.0139 0.06667 0.0139 " pathEditMode="relative" ptsTypes="ffA">
                                      <p:cBhvr>
                                        <p:cTn id="6" dur="2000" fill="hold"/>
                                        <p:tgtEl>
                                          <p:spTgt spid="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3333E-6 -3.33333E-6 L 0.18333 0.06667 " pathEditMode="relative" ptsTypes="AA">
                                      <p:cBhvr>
                                        <p:cTn id="10"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ho lai xe khong dau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5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descr="dau d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2236788"/>
            <a:ext cx="16764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than d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1" y="2400304"/>
            <a:ext cx="2273300" cy="151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than l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1" y="2628901"/>
            <a:ext cx="15113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descr="dau l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400" y="2286000"/>
            <a:ext cx="11430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khi khong dau duoi"/>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3471" y="1966362"/>
            <a:ext cx="1752600" cy="160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duoi khi"/>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7692" y="1966366"/>
            <a:ext cx="1054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2" descr="dau khi"/>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1993900"/>
            <a:ext cx="685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3" descr="kien con"/>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2057402"/>
            <a:ext cx="17526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7" name="Group 68"/>
          <p:cNvGrpSpPr>
            <a:grpSpLocks/>
          </p:cNvGrpSpPr>
          <p:nvPr/>
        </p:nvGrpSpPr>
        <p:grpSpPr bwMode="auto">
          <a:xfrm>
            <a:off x="609605" y="1828802"/>
            <a:ext cx="2043113" cy="2227263"/>
            <a:chOff x="552" y="1545"/>
            <a:chExt cx="1287" cy="2005"/>
          </a:xfrm>
        </p:grpSpPr>
        <p:pic>
          <p:nvPicPr>
            <p:cNvPr id="9277" name="Picture 19" descr="than cho m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 y="1872"/>
              <a:ext cx="1287"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8" name="Picture 20" descr="dau cho m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 y="1545"/>
              <a:ext cx="816" cy="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6" name="Picture 18" descr="bac gau cam mu"/>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1856" y="2954845"/>
            <a:ext cx="1845443" cy="180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au th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7282" y="2569597"/>
            <a:ext cx="1680418" cy="92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42" descr="4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543800" y="2857504"/>
            <a:ext cx="9144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1" name="Group 19"/>
          <p:cNvGrpSpPr>
            <a:grpSpLocks/>
          </p:cNvGrpSpPr>
          <p:nvPr/>
        </p:nvGrpSpPr>
        <p:grpSpPr bwMode="auto">
          <a:xfrm>
            <a:off x="2286000" y="3543302"/>
            <a:ext cx="990600" cy="627063"/>
            <a:chOff x="981262" y="5410200"/>
            <a:chExt cx="1241796" cy="1139371"/>
          </a:xfrm>
        </p:grpSpPr>
        <p:pic>
          <p:nvPicPr>
            <p:cNvPr id="9273" name="Picture 11" descr="08071803336277528481">
              <a:hlinkClick r:id="rId16"/>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90600" y="5410200"/>
              <a:ext cx="1219200" cy="1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4" name="Picture 17" descr="na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992185">
              <a:off x="981262" y="5543524"/>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5" name="Picture 17" descr="na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992185">
              <a:off x="1743262" y="54673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6" name="Picture 17" descr="na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992185">
              <a:off x="1590863" y="5543523"/>
              <a:ext cx="479796" cy="5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32" name="Picture 16" descr="http://tbn0.google.com/images?q=tbn:mmvEmCBMIClfl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3400" y="2286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3" name="Group 24"/>
          <p:cNvGrpSpPr>
            <a:grpSpLocks/>
          </p:cNvGrpSpPr>
          <p:nvPr/>
        </p:nvGrpSpPr>
        <p:grpSpPr bwMode="auto">
          <a:xfrm>
            <a:off x="4267200" y="628650"/>
            <a:ext cx="1600200" cy="857250"/>
            <a:chOff x="-1152" y="4320"/>
            <a:chExt cx="8208" cy="3168"/>
          </a:xfrm>
        </p:grpSpPr>
        <p:sp>
          <p:nvSpPr>
            <p:cNvPr id="9243" name="Rectangle 25"/>
            <p:cNvSpPr>
              <a:spLocks noChangeArrowheads="1"/>
            </p:cNvSpPr>
            <p:nvPr/>
          </p:nvSpPr>
          <p:spPr bwMode="auto">
            <a:xfrm>
              <a:off x="624" y="5232"/>
              <a:ext cx="1104" cy="2064"/>
            </a:xfrm>
            <a:prstGeom prst="rect">
              <a:avLst/>
            </a:prstGeom>
            <a:solidFill>
              <a:srgbClr val="FF99CC"/>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44" name="Rectangle 26"/>
            <p:cNvSpPr>
              <a:spLocks noChangeArrowheads="1"/>
            </p:cNvSpPr>
            <p:nvPr/>
          </p:nvSpPr>
          <p:spPr bwMode="auto">
            <a:xfrm>
              <a:off x="1728" y="5376"/>
              <a:ext cx="2256" cy="1824"/>
            </a:xfrm>
            <a:prstGeom prst="rect">
              <a:avLst/>
            </a:prstGeom>
            <a:solidFill>
              <a:srgbClr val="99CC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45" name="AutoShape 27"/>
            <p:cNvSpPr>
              <a:spLocks noChangeArrowheads="1"/>
            </p:cNvSpPr>
            <p:nvPr/>
          </p:nvSpPr>
          <p:spPr bwMode="auto">
            <a:xfrm>
              <a:off x="1872" y="4464"/>
              <a:ext cx="1968" cy="864"/>
            </a:xfrm>
            <a:prstGeom prst="flowChartExtract">
              <a:avLst/>
            </a:prstGeom>
            <a:solidFill>
              <a:srgbClr val="33CCCC"/>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46" name="Rectangle 28"/>
            <p:cNvSpPr>
              <a:spLocks noChangeArrowheads="1"/>
            </p:cNvSpPr>
            <p:nvPr/>
          </p:nvSpPr>
          <p:spPr bwMode="auto">
            <a:xfrm>
              <a:off x="-1152" y="4320"/>
              <a:ext cx="1728" cy="2976"/>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47" name="Rectangle 29"/>
            <p:cNvSpPr>
              <a:spLocks noChangeArrowheads="1"/>
            </p:cNvSpPr>
            <p:nvPr/>
          </p:nvSpPr>
          <p:spPr bwMode="auto">
            <a:xfrm>
              <a:off x="-864" y="4608"/>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48" name="Rectangle 30"/>
            <p:cNvSpPr>
              <a:spLocks noChangeArrowheads="1"/>
            </p:cNvSpPr>
            <p:nvPr/>
          </p:nvSpPr>
          <p:spPr bwMode="auto">
            <a:xfrm>
              <a:off x="-192" y="4608"/>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49" name="Rectangle 31"/>
            <p:cNvSpPr>
              <a:spLocks noChangeArrowheads="1"/>
            </p:cNvSpPr>
            <p:nvPr/>
          </p:nvSpPr>
          <p:spPr bwMode="auto">
            <a:xfrm>
              <a:off x="-816" y="523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0" name="Rectangle 32"/>
            <p:cNvSpPr>
              <a:spLocks noChangeArrowheads="1"/>
            </p:cNvSpPr>
            <p:nvPr/>
          </p:nvSpPr>
          <p:spPr bwMode="auto">
            <a:xfrm>
              <a:off x="-144" y="523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1" name="Rectangle 33"/>
            <p:cNvSpPr>
              <a:spLocks noChangeArrowheads="1"/>
            </p:cNvSpPr>
            <p:nvPr/>
          </p:nvSpPr>
          <p:spPr bwMode="auto">
            <a:xfrm>
              <a:off x="-816" y="595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2" name="Rectangle 34"/>
            <p:cNvSpPr>
              <a:spLocks noChangeArrowheads="1"/>
            </p:cNvSpPr>
            <p:nvPr/>
          </p:nvSpPr>
          <p:spPr bwMode="auto">
            <a:xfrm>
              <a:off x="-144" y="5952"/>
              <a:ext cx="384" cy="336"/>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3" name="Rectangle 35"/>
            <p:cNvSpPr>
              <a:spLocks noChangeArrowheads="1"/>
            </p:cNvSpPr>
            <p:nvPr/>
          </p:nvSpPr>
          <p:spPr bwMode="auto">
            <a:xfrm>
              <a:off x="-1032" y="6534"/>
              <a:ext cx="576" cy="720"/>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4" name="Rectangle 36"/>
            <p:cNvSpPr>
              <a:spLocks noChangeArrowheads="1"/>
            </p:cNvSpPr>
            <p:nvPr/>
          </p:nvSpPr>
          <p:spPr bwMode="auto">
            <a:xfrm>
              <a:off x="-192" y="6540"/>
              <a:ext cx="576" cy="720"/>
            </a:xfrm>
            <a:prstGeom prst="rect">
              <a:avLst/>
            </a:pr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5" name="Rectangle 37"/>
            <p:cNvSpPr>
              <a:spLocks noChangeArrowheads="1"/>
            </p:cNvSpPr>
            <p:nvPr/>
          </p:nvSpPr>
          <p:spPr bwMode="auto">
            <a:xfrm>
              <a:off x="912" y="5280"/>
              <a:ext cx="384" cy="336"/>
            </a:xfrm>
            <a:prstGeom prst="rect">
              <a:avLst/>
            </a:prstGeom>
            <a:solidFill>
              <a:srgbClr val="FFFF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6" name="Rectangle 38"/>
            <p:cNvSpPr>
              <a:spLocks noChangeArrowheads="1"/>
            </p:cNvSpPr>
            <p:nvPr/>
          </p:nvSpPr>
          <p:spPr bwMode="auto">
            <a:xfrm>
              <a:off x="768" y="5712"/>
              <a:ext cx="384" cy="336"/>
            </a:xfrm>
            <a:prstGeom prst="rect">
              <a:avLst/>
            </a:prstGeom>
            <a:solidFill>
              <a:srgbClr val="FFCC99"/>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7" name="Rectangle 39"/>
            <p:cNvSpPr>
              <a:spLocks noChangeArrowheads="1"/>
            </p:cNvSpPr>
            <p:nvPr/>
          </p:nvSpPr>
          <p:spPr bwMode="auto">
            <a:xfrm>
              <a:off x="1308" y="5724"/>
              <a:ext cx="384" cy="336"/>
            </a:xfrm>
            <a:prstGeom prst="rect">
              <a:avLst/>
            </a:prstGeom>
            <a:solidFill>
              <a:srgbClr val="FFCC99"/>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8" name="Rectangle 40"/>
            <p:cNvSpPr>
              <a:spLocks noChangeArrowheads="1"/>
            </p:cNvSpPr>
            <p:nvPr/>
          </p:nvSpPr>
          <p:spPr bwMode="auto">
            <a:xfrm>
              <a:off x="792" y="6138"/>
              <a:ext cx="384" cy="336"/>
            </a:xfrm>
            <a:prstGeom prst="rect">
              <a:avLst/>
            </a:prstGeom>
            <a:solidFill>
              <a:srgbClr val="FFFF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59" name="Rectangle 41"/>
            <p:cNvSpPr>
              <a:spLocks noChangeArrowheads="1"/>
            </p:cNvSpPr>
            <p:nvPr/>
          </p:nvSpPr>
          <p:spPr bwMode="auto">
            <a:xfrm>
              <a:off x="1290" y="6144"/>
              <a:ext cx="384" cy="336"/>
            </a:xfrm>
            <a:prstGeom prst="rect">
              <a:avLst/>
            </a:prstGeom>
            <a:solidFill>
              <a:srgbClr val="FF99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60" name="Rectangle 42"/>
            <p:cNvSpPr>
              <a:spLocks noChangeArrowheads="1"/>
            </p:cNvSpPr>
            <p:nvPr/>
          </p:nvSpPr>
          <p:spPr bwMode="auto">
            <a:xfrm>
              <a:off x="912" y="6576"/>
              <a:ext cx="576" cy="720"/>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61" name="Rectangle 43"/>
            <p:cNvSpPr>
              <a:spLocks noChangeArrowheads="1"/>
            </p:cNvSpPr>
            <p:nvPr/>
          </p:nvSpPr>
          <p:spPr bwMode="auto">
            <a:xfrm>
              <a:off x="2928" y="5904"/>
              <a:ext cx="864" cy="1248"/>
            </a:xfrm>
            <a:prstGeom prst="rect">
              <a:avLst/>
            </a:prstGeom>
            <a:solidFill>
              <a:srgbClr val="808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62" name="Oval 44"/>
            <p:cNvSpPr>
              <a:spLocks noChangeArrowheads="1"/>
            </p:cNvSpPr>
            <p:nvPr/>
          </p:nvSpPr>
          <p:spPr bwMode="auto">
            <a:xfrm>
              <a:off x="3024" y="6432"/>
              <a:ext cx="96" cy="144"/>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9263" name="Rectangle 45"/>
            <p:cNvSpPr>
              <a:spLocks noChangeArrowheads="1"/>
            </p:cNvSpPr>
            <p:nvPr/>
          </p:nvSpPr>
          <p:spPr bwMode="auto">
            <a:xfrm>
              <a:off x="1824" y="5952"/>
              <a:ext cx="384" cy="336"/>
            </a:xfrm>
            <a:prstGeom prst="rect">
              <a:avLst/>
            </a:prstGeom>
            <a:solidFill>
              <a:srgbClr val="80008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64" name="Line 46"/>
            <p:cNvSpPr>
              <a:spLocks noChangeShapeType="1"/>
            </p:cNvSpPr>
            <p:nvPr/>
          </p:nvSpPr>
          <p:spPr bwMode="auto">
            <a:xfrm>
              <a:off x="1728" y="5616"/>
              <a:ext cx="2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9265" name="Line 47"/>
            <p:cNvSpPr>
              <a:spLocks noChangeShapeType="1"/>
            </p:cNvSpPr>
            <p:nvPr/>
          </p:nvSpPr>
          <p:spPr bwMode="auto">
            <a:xfrm>
              <a:off x="2496" y="5664"/>
              <a:ext cx="0" cy="14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9266" name="AutoShape 48"/>
            <p:cNvSpPr>
              <a:spLocks noChangeArrowheads="1"/>
            </p:cNvSpPr>
            <p:nvPr/>
          </p:nvSpPr>
          <p:spPr bwMode="auto">
            <a:xfrm>
              <a:off x="4080" y="6096"/>
              <a:ext cx="2928" cy="1200"/>
            </a:xfrm>
            <a:prstGeom prst="doubleWave">
              <a:avLst>
                <a:gd name="adj1" fmla="val 6500"/>
                <a:gd name="adj2" fmla="val 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67" name="AutoShape 49"/>
            <p:cNvSpPr>
              <a:spLocks noChangeArrowheads="1"/>
            </p:cNvSpPr>
            <p:nvPr/>
          </p:nvSpPr>
          <p:spPr bwMode="auto">
            <a:xfrm>
              <a:off x="4032" y="5616"/>
              <a:ext cx="912" cy="528"/>
            </a:xfrm>
            <a:prstGeom prst="flowChartExtract">
              <a:avLst/>
            </a:prstGeom>
            <a:solidFill>
              <a:srgbClr val="33CCCC"/>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68" name="AutoShape 50"/>
            <p:cNvSpPr>
              <a:spLocks noChangeArrowheads="1"/>
            </p:cNvSpPr>
            <p:nvPr/>
          </p:nvSpPr>
          <p:spPr bwMode="auto">
            <a:xfrm>
              <a:off x="4944" y="5088"/>
              <a:ext cx="1824" cy="2400"/>
            </a:xfrm>
            <a:custGeom>
              <a:avLst/>
              <a:gdLst>
                <a:gd name="T0" fmla="*/ 1 w 21600"/>
                <a:gd name="T1" fmla="*/ 0 h 21600"/>
                <a:gd name="T2" fmla="*/ 0 w 21600"/>
                <a:gd name="T3" fmla="*/ 2 h 21600"/>
                <a:gd name="T4" fmla="*/ 1 w 21600"/>
                <a:gd name="T5" fmla="*/ 1 h 21600"/>
                <a:gd name="T6" fmla="*/ 1 w 21600"/>
                <a:gd name="T7" fmla="*/ 2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66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9269" name="AutoShape 51"/>
            <p:cNvSpPr>
              <a:spLocks noChangeArrowheads="1"/>
            </p:cNvSpPr>
            <p:nvPr/>
          </p:nvSpPr>
          <p:spPr bwMode="auto">
            <a:xfrm>
              <a:off x="5376" y="6432"/>
              <a:ext cx="624" cy="720"/>
            </a:xfrm>
            <a:prstGeom prst="verticalScroll">
              <a:avLst>
                <a:gd name="adj" fmla="val 12500"/>
              </a:avLst>
            </a:prstGeom>
            <a:solidFill>
              <a:srgbClr val="993300"/>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9270" name="Oval 52"/>
            <p:cNvSpPr>
              <a:spLocks noChangeArrowheads="1"/>
            </p:cNvSpPr>
            <p:nvPr/>
          </p:nvSpPr>
          <p:spPr bwMode="auto">
            <a:xfrm>
              <a:off x="4320" y="6480"/>
              <a:ext cx="336" cy="288"/>
            </a:xfrm>
            <a:prstGeom prst="ellipse">
              <a:avLst/>
            </a:prstGeom>
            <a:solidFill>
              <a:schemeClr val="accent2"/>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9271" name="Oval 53"/>
            <p:cNvSpPr>
              <a:spLocks noChangeArrowheads="1"/>
            </p:cNvSpPr>
            <p:nvPr/>
          </p:nvSpPr>
          <p:spPr bwMode="auto">
            <a:xfrm>
              <a:off x="6288" y="6528"/>
              <a:ext cx="336" cy="288"/>
            </a:xfrm>
            <a:prstGeom prst="ellipse">
              <a:avLst/>
            </a:prstGeom>
            <a:solidFill>
              <a:schemeClr val="accent2"/>
            </a:solidFill>
            <a:ln w="9525">
              <a:solidFill>
                <a:schemeClr val="tx1"/>
              </a:solidFill>
              <a:round/>
              <a:headEnd/>
              <a:tailEnd/>
            </a:ln>
          </p:spPr>
          <p:txBody>
            <a:bodyPr wrap="none" anchor="ctr"/>
            <a:lstStyle/>
            <a:p>
              <a:pPr fontAlgn="base">
                <a:spcBef>
                  <a:spcPct val="0"/>
                </a:spcBef>
                <a:spcAft>
                  <a:spcPct val="0"/>
                </a:spcAft>
              </a:pPr>
              <a:endParaRPr lang="en-US">
                <a:solidFill>
                  <a:srgbClr val="000000"/>
                </a:solidFill>
              </a:endParaRPr>
            </a:p>
          </p:txBody>
        </p:sp>
        <p:sp>
          <p:nvSpPr>
            <p:cNvPr id="9272" name="Rectangle 54"/>
            <p:cNvSpPr>
              <a:spLocks noChangeArrowheads="1"/>
            </p:cNvSpPr>
            <p:nvPr/>
          </p:nvSpPr>
          <p:spPr bwMode="auto">
            <a:xfrm>
              <a:off x="4512" y="5136"/>
              <a:ext cx="2544" cy="288"/>
            </a:xfrm>
            <a:prstGeom prst="rect">
              <a:avLst/>
            </a:prstGeom>
            <a:solidFill>
              <a:srgbClr val="FFFFFF"/>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pic>
        <p:nvPicPr>
          <p:cNvPr id="9234" name="Picture 142"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2505075" y="1273176"/>
            <a:ext cx="762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142"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2590800" y="857254"/>
            <a:ext cx="76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142"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2971800" y="857254"/>
            <a:ext cx="76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142" descr="co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16961">
            <a:off x="2971800" y="1314454"/>
            <a:ext cx="76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8" name="Group 63"/>
          <p:cNvGrpSpPr>
            <a:grpSpLocks/>
          </p:cNvGrpSpPr>
          <p:nvPr/>
        </p:nvGrpSpPr>
        <p:grpSpPr bwMode="auto">
          <a:xfrm flipH="1">
            <a:off x="3200400" y="514350"/>
            <a:ext cx="228600" cy="1028700"/>
            <a:chOff x="5328" y="2112"/>
            <a:chExt cx="288" cy="1776"/>
          </a:xfrm>
        </p:grpSpPr>
        <p:sp>
          <p:nvSpPr>
            <p:cNvPr id="21" name="Oval 8"/>
            <p:cNvSpPr>
              <a:spLocks noChangeArrowheads="1"/>
            </p:cNvSpPr>
            <p:nvPr/>
          </p:nvSpPr>
          <p:spPr bwMode="auto">
            <a:xfrm>
              <a:off x="5328" y="2112"/>
              <a:ext cx="288" cy="334"/>
            </a:xfrm>
            <a:prstGeom prst="ellipse">
              <a:avLst/>
            </a:prstGeom>
            <a:solidFill>
              <a:srgbClr val="FF0000"/>
            </a:solidFill>
            <a:ln w="9525">
              <a:solidFill>
                <a:srgbClr val="FF0000"/>
              </a:solidFill>
              <a:round/>
              <a:headEnd/>
              <a:tailEnd/>
            </a:ln>
          </p:spPr>
          <p:txBody>
            <a:bodyPr wrap="none" anchor="ctr"/>
            <a:lstStyle/>
            <a:p>
              <a:pPr fontAlgn="base">
                <a:spcBef>
                  <a:spcPct val="0"/>
                </a:spcBef>
                <a:spcAft>
                  <a:spcPct val="0"/>
                </a:spcAft>
                <a:defRPr/>
              </a:pPr>
              <a:endParaRPr lang="en-US">
                <a:ln>
                  <a:solidFill>
                    <a:srgbClr val="FF0000"/>
                  </a:solidFill>
                </a:ln>
                <a:solidFill>
                  <a:srgbClr val="000000"/>
                </a:solidFill>
              </a:endParaRPr>
            </a:p>
          </p:txBody>
        </p:sp>
        <p:sp>
          <p:nvSpPr>
            <p:cNvPr id="22" name="Oval 8"/>
            <p:cNvSpPr>
              <a:spLocks noChangeArrowheads="1"/>
            </p:cNvSpPr>
            <p:nvPr/>
          </p:nvSpPr>
          <p:spPr bwMode="auto">
            <a:xfrm>
              <a:off x="5328" y="2446"/>
              <a:ext cx="288" cy="337"/>
            </a:xfrm>
            <a:prstGeom prst="ellipse">
              <a:avLst/>
            </a:prstGeom>
            <a:solidFill>
              <a:srgbClr val="9CE29F"/>
            </a:solidFill>
            <a:ln w="9525">
              <a:solidFill>
                <a:schemeClr val="tx1"/>
              </a:solidFill>
              <a:round/>
              <a:headEnd/>
              <a:tailEnd/>
            </a:ln>
          </p:spPr>
          <p:txBody>
            <a:bodyPr wrap="none" anchor="ctr"/>
            <a:lstStyle/>
            <a:p>
              <a:pPr fontAlgn="base">
                <a:spcBef>
                  <a:spcPct val="0"/>
                </a:spcBef>
                <a:spcAft>
                  <a:spcPct val="0"/>
                </a:spcAft>
                <a:defRPr/>
              </a:pPr>
              <a:endParaRPr lang="en-US">
                <a:ln>
                  <a:solidFill>
                    <a:srgbClr val="000000"/>
                  </a:solidFill>
                </a:ln>
                <a:solidFill>
                  <a:srgbClr val="000000"/>
                </a:solidFill>
              </a:endParaRPr>
            </a:p>
          </p:txBody>
        </p:sp>
        <p:sp>
          <p:nvSpPr>
            <p:cNvPr id="24" name="Rectangle 23"/>
            <p:cNvSpPr/>
            <p:nvPr/>
          </p:nvSpPr>
          <p:spPr>
            <a:xfrm>
              <a:off x="5424" y="2929"/>
              <a:ext cx="48" cy="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242" name="Oval 8"/>
            <p:cNvSpPr>
              <a:spLocks noChangeArrowheads="1"/>
            </p:cNvSpPr>
            <p:nvPr/>
          </p:nvSpPr>
          <p:spPr bwMode="auto">
            <a:xfrm>
              <a:off x="5328" y="2784"/>
              <a:ext cx="288" cy="336"/>
            </a:xfrm>
            <a:prstGeom prst="ellipse">
              <a:avLst/>
            </a:prstGeom>
            <a:solidFill>
              <a:srgbClr val="C6C33B"/>
            </a:solidFill>
            <a:ln w="9525">
              <a:solidFill>
                <a:schemeClr val="tx1"/>
              </a:solidFill>
              <a:round/>
              <a:headEnd/>
              <a:tailEnd/>
            </a:ln>
          </p:spPr>
          <p:txBody>
            <a:bodyPr wrap="none" anchor="ctr"/>
            <a:lstStyle/>
            <a:p>
              <a:pPr fontAlgn="base">
                <a:spcBef>
                  <a:spcPct val="0"/>
                </a:spcBef>
                <a:spcAft>
                  <a:spcPct val="0"/>
                </a:spcAft>
              </a:pPr>
              <a:endParaRPr lang="en-US">
                <a:solidFill>
                  <a:srgbClr val="FFFF66"/>
                </a:solidFill>
              </a:endParaRPr>
            </a:p>
          </p:txBody>
        </p:sp>
      </p:grpSp>
      <p:sp>
        <p:nvSpPr>
          <p:cNvPr id="2" name="Rectangle 1"/>
          <p:cNvSpPr/>
          <p:nvPr/>
        </p:nvSpPr>
        <p:spPr>
          <a:xfrm>
            <a:off x="68491" y="4767849"/>
            <a:ext cx="8509721" cy="311621"/>
          </a:xfrm>
          <a:prstGeom prst="rect">
            <a:avLst/>
          </a:prstGeom>
        </p:spPr>
        <p:txBody>
          <a:bodyPr wrap="square" lIns="91434" tIns="45717" rIns="91434" bIns="45717">
            <a:spAutoFit/>
          </a:bodyPr>
          <a:lstStyle/>
          <a:p>
            <a:r>
              <a:rPr lang="vi-VN" sz="1400" b="1" dirty="0">
                <a:solidFill>
                  <a:srgbClr val="002060"/>
                </a:solidFill>
                <a:latin typeface="Times New Roman" pitchFamily="18" charset="0"/>
                <a:cs typeface="Times New Roman" pitchFamily="18" charset="0"/>
              </a:rPr>
              <a:t>Bác đ</a:t>
            </a:r>
            <a:r>
              <a:rPr lang="en-US" sz="1400" b="1" dirty="0">
                <a:solidFill>
                  <a:srgbClr val="002060"/>
                </a:solidFill>
                <a:latin typeface="Times New Roman" pitchFamily="18" charset="0"/>
                <a:cs typeface="Times New Roman" pitchFamily="18" charset="0"/>
              </a:rPr>
              <a:t>ế</a:t>
            </a:r>
            <a:r>
              <a:rPr lang="vi-VN" sz="1400" b="1" dirty="0">
                <a:solidFill>
                  <a:srgbClr val="002060"/>
                </a:solidFill>
                <a:latin typeface="Times New Roman" pitchFamily="18" charset="0"/>
                <a:cs typeface="Times New Roman" pitchFamily="18" charset="0"/>
              </a:rPr>
              <a:t>n rừng xanh để thăm cháu . “ Ngồi vào đâu bây giờ?” chỗ ngồi đã chật kín…</a:t>
            </a:r>
            <a:endParaRPr lang="en-US" sz="1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267871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6" dur="3000" fill="hold"/>
                                        <p:tgtEl>
                                          <p:spTgt spid="7173"/>
                                        </p:tgtEl>
                                        <p:attrNameLst>
                                          <p:attrName>ppt_x</p:attrName>
                                          <p:attrName>ppt_y</p:attrName>
                                        </p:attrNameLst>
                                      </p:cBhvr>
                                    </p:animMotion>
                                  </p:childTnLst>
                                </p:cTn>
                              </p:par>
                            </p:childTnLst>
                          </p:cTn>
                        </p:par>
                        <p:par>
                          <p:cTn id="7" fill="hold" nodeType="afterGroup">
                            <p:stCondLst>
                              <p:cond delay="3000"/>
                            </p:stCondLst>
                            <p:childTnLst>
                              <p:par>
                                <p:cTn id="8"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9" dur="3000" fill="hold"/>
                                        <p:tgtEl>
                                          <p:spTgt spid="7179"/>
                                        </p:tgtEl>
                                        <p:attrNameLst>
                                          <p:attrName>ppt_x</p:attrName>
                                          <p:attrName>ppt_y</p:attrName>
                                        </p:attrNameLst>
                                      </p:cBhvr>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nodeType="clickEffect">
                                  <p:stCondLst>
                                    <p:cond delay="0"/>
                                  </p:stCondLst>
                                  <p:childTnLst>
                                    <p:animMotion origin="layout" path="M 8.33333E-7 -7.40741E-7 C 8.33333E-7 -7.40741E-7 0.09913 -0.01782 0.19826 -0.03565 " pathEditMode="relative" ptsTypes="aA">
                                      <p:cBhvr>
                                        <p:cTn id="13" dur="2000" fill="hold"/>
                                        <p:tgtEl>
                                          <p:spTgt spid="718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464</Words>
  <Application>Microsoft Office PowerPoint</Application>
  <PresentationFormat>On-screen Show (16:9)</PresentationFormat>
  <Paragraphs>133</Paragraphs>
  <Slides>31</Slides>
  <Notes>2</Notes>
  <HiddenSlides>0</HiddenSlides>
  <MMClips>10</MMClip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Default Design</vt:lpstr>
      <vt:lpstr>2_Default Design</vt:lpstr>
      <vt:lpstr>Office Theme</vt:lpstr>
      <vt:lpstr>1_Office Theme</vt:lpstr>
      <vt:lpstr>3_Default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Chiếc nón kì diệu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Win7U</dc:creator>
  <cp:lastModifiedBy>Administrator</cp:lastModifiedBy>
  <cp:revision>15</cp:revision>
  <dcterms:created xsi:type="dcterms:W3CDTF">2023-03-13T12:35:50Z</dcterms:created>
  <dcterms:modified xsi:type="dcterms:W3CDTF">2024-03-08T10:28:13Z</dcterms:modified>
</cp:coreProperties>
</file>