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9" r:id="rId7"/>
    <p:sldId id="268" r:id="rId8"/>
    <p:sldId id="270" r:id="rId9"/>
    <p:sldId id="267" r:id="rId10"/>
    <p:sldId id="272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9A10-727E-4E91-9EA6-AD22CDFF1DD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A1C4-BEF2-4BDF-97B3-C83DF7D4B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33600" y="1524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ỦY BAN NHÂN DÂN QUẬN LONG BIÊN 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TRƯỜNG MẦM NON GIANG BIÊN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0533" y="2438400"/>
            <a:ext cx="4876800" cy="8382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LÀM QUEN VỚI TOÁN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3276600"/>
            <a:ext cx="6380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ĐỀ TÀI: NHẬN </a:t>
            </a:r>
            <a:r>
              <a:rPr lang="en-US" sz="2400" dirty="0" err="1">
                <a:solidFill>
                  <a:srgbClr val="7030A0"/>
                </a:solidFill>
              </a:rPr>
              <a:t>BiẾT</a:t>
            </a:r>
            <a:r>
              <a:rPr lang="en-US" sz="2400" dirty="0">
                <a:solidFill>
                  <a:srgbClr val="7030A0"/>
                </a:solidFill>
              </a:rPr>
              <a:t> SỐ THỨ TỰ TRONG PHẠM VI 3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81200" y="3962400"/>
            <a:ext cx="541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</a:rPr>
              <a:t>Lứa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tuổi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b="1" dirty="0" err="1">
                <a:solidFill>
                  <a:srgbClr val="0070C0"/>
                </a:solidFill>
              </a:rPr>
              <a:t>Mẫu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giáo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CEDB8F-FBFB-D399-B95F-DD1C3A712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63977"/>
            <a:ext cx="943875" cy="99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2590800"/>
            <a:ext cx="16764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2590800"/>
            <a:ext cx="16764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2590800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7432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27432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8006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6096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828800" y="13716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điền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trống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hợp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2875 -0.3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4600" y="2057400"/>
            <a:ext cx="5486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“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chụp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1,2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xếp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chạy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xếp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1,2,3.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xếp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chụp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thúc: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tuyên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chuyển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HĐ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khung-hinh-dep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590800" y="3352800"/>
            <a:ext cx="45720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Chào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bé</a:t>
            </a:r>
            <a:endParaRPr lang="en-US" sz="3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khung-hinh-ghep-anh-cuc-dep-3_0152368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4b2a45979f152cbda09469a9c3c8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38400" y="1066800"/>
            <a:ext cx="5867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MỤC ĐÍCH YÊU CẦU</a:t>
            </a:r>
          </a:p>
          <a:p>
            <a:pPr eaLnBrk="0" hangingPunct="0"/>
            <a:r>
              <a:rPr lang="pt-B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Kiến thức : 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biết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đếm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đến</a:t>
            </a:r>
            <a:r>
              <a:rPr lang="en-US" sz="2000" dirty="0">
                <a:solidFill>
                  <a:srgbClr val="0070C0"/>
                </a:solidFill>
              </a:rPr>
              <a:t> 3, </a:t>
            </a:r>
            <a:r>
              <a:rPr lang="en-US" sz="2000" dirty="0" err="1">
                <a:solidFill>
                  <a:srgbClr val="0070C0"/>
                </a:solidFill>
              </a:rPr>
              <a:t>nhận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biết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nhóm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3 </a:t>
            </a: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tượng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Nhận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biết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số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thứ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trong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phạm</a:t>
            </a:r>
            <a:r>
              <a:rPr lang="en-US" sz="2000" dirty="0">
                <a:solidFill>
                  <a:srgbClr val="0070C0"/>
                </a:solidFill>
              </a:rPr>
              <a:t> vi 3</a:t>
            </a:r>
          </a:p>
          <a:p>
            <a:pPr eaLnBrk="0" hangingPunct="0"/>
            <a:r>
              <a:rPr lang="pt-B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Kỹ năng :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Kỹ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năng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xếp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thứ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tăng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thứ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trong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phạm</a:t>
            </a:r>
            <a:r>
              <a:rPr lang="en-US" sz="2000" dirty="0">
                <a:solidFill>
                  <a:srgbClr val="0070C0"/>
                </a:solidFill>
              </a:rPr>
              <a:t> vi 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đủ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câu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rõ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ràng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đúng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hỏi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Tìm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nhóm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đồ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dùng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số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lượng</a:t>
            </a:r>
            <a:r>
              <a:rPr lang="en-US" sz="2000" dirty="0">
                <a:solidFill>
                  <a:srgbClr val="0070C0"/>
                </a:solidFill>
              </a:rPr>
              <a:t> 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Chơi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trò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yêu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thú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học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tích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tham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en-US" sz="2000" dirty="0" err="1">
                <a:solidFill>
                  <a:srgbClr val="0070C0"/>
                </a:solidFill>
              </a:rPr>
              <a:t>Giáo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trẻ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ý </a:t>
            </a:r>
            <a:r>
              <a:rPr lang="en-US" sz="2000" dirty="0" err="1">
                <a:solidFill>
                  <a:srgbClr val="0070C0"/>
                </a:solidFill>
              </a:rPr>
              <a:t>thức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dụng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sắp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xếp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đồ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dùng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gọn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gàng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bf3fa7f6631c3242f2e1f399492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914400"/>
            <a:ext cx="6248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s-E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s-E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CHUẨN BỊ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457200" indent="-457200" eaLnBrk="0" hangingPunct="0">
              <a:defRPr/>
            </a:pP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án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tử</a:t>
            </a:r>
            <a:endParaRPr lang="es-ES" sz="2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defRPr/>
            </a:pP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que </a:t>
            </a:r>
            <a:r>
              <a:rPr lang="es-ES" sz="24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s-ES" sz="24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nl-NL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 chiếu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1 - 3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– 3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1 -3 ở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– 3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457200" y="609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201A0-B989-6BFF-DCF9-CA4F260D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9" t="33333" r="45290" b="54445"/>
          <a:stretch/>
        </p:blipFill>
        <p:spPr>
          <a:xfrm>
            <a:off x="233339" y="1600200"/>
            <a:ext cx="3948545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D8D1B-6BC8-2C70-1D36-4FCC86FD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9" t="46667" r="60990" b="38888"/>
          <a:stretch/>
        </p:blipFill>
        <p:spPr>
          <a:xfrm>
            <a:off x="4962118" y="266699"/>
            <a:ext cx="3460913" cy="2249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7A181-652E-B5BD-A6D2-C3AF35DC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79" t="74444" r="48430" b="13334"/>
          <a:stretch/>
        </p:blipFill>
        <p:spPr>
          <a:xfrm>
            <a:off x="4811889" y="3200400"/>
            <a:ext cx="3553691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1EA59-F903-7D42-B973-8F055A99CE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34" t="42222" r="24302" b="44445"/>
          <a:stretch/>
        </p:blipFill>
        <p:spPr>
          <a:xfrm>
            <a:off x="457200" y="4800600"/>
            <a:ext cx="4343400" cy="12895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nhacnen3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sspng-bowl-ceramic-bt-trng-porcelain-plate-ha-tit-5b2add92e09cf5.47817171152953589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343400"/>
            <a:ext cx="1524000" cy="1524000"/>
          </a:xfrm>
          <a:prstGeom prst="rect">
            <a:avLst/>
          </a:prstGeom>
          <a:ln>
            <a:solidFill>
              <a:srgbClr val="00B050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276600" y="2743200"/>
            <a:ext cx="1524000" cy="3048000"/>
            <a:chOff x="3276600" y="2743200"/>
            <a:chExt cx="1524000" cy="3048000"/>
          </a:xfrm>
        </p:grpSpPr>
        <p:pic>
          <p:nvPicPr>
            <p:cNvPr id="9" name="Picture 8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0" name="Picture 9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5638800" y="1219200"/>
            <a:ext cx="1524000" cy="4572000"/>
            <a:chOff x="5638800" y="1219200"/>
            <a:chExt cx="1524000" cy="4572000"/>
          </a:xfrm>
        </p:grpSpPr>
        <p:pic>
          <p:nvPicPr>
            <p:cNvPr id="11" name="Picture 10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2" name="Picture 11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3" name="Picture 12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1219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1752600" y="3200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5240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304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sspng-bowl-ceramic-bt-trng-porcelain-plate-ha-tit-5b2add92e09cf5.47817171152953589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352800"/>
            <a:ext cx="1524000" cy="1524000"/>
          </a:xfrm>
          <a:prstGeom prst="rect">
            <a:avLst/>
          </a:prstGeom>
          <a:ln>
            <a:solidFill>
              <a:srgbClr val="00B050"/>
            </a:solidFill>
          </a:ln>
        </p:spPr>
      </p:pic>
      <p:grpSp>
        <p:nvGrpSpPr>
          <p:cNvPr id="2" name="Group 16"/>
          <p:cNvGrpSpPr/>
          <p:nvPr/>
        </p:nvGrpSpPr>
        <p:grpSpPr>
          <a:xfrm>
            <a:off x="3505200" y="1828800"/>
            <a:ext cx="1524000" cy="3048000"/>
            <a:chOff x="3276600" y="2743200"/>
            <a:chExt cx="1524000" cy="3048000"/>
          </a:xfrm>
        </p:grpSpPr>
        <p:pic>
          <p:nvPicPr>
            <p:cNvPr id="9" name="Picture 8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0" name="Picture 9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3" name="Group 17"/>
          <p:cNvGrpSpPr/>
          <p:nvPr/>
        </p:nvGrpSpPr>
        <p:grpSpPr>
          <a:xfrm>
            <a:off x="5791200" y="381000"/>
            <a:ext cx="1524000" cy="4572000"/>
            <a:chOff x="5638800" y="1219200"/>
            <a:chExt cx="1524000" cy="4572000"/>
          </a:xfrm>
        </p:grpSpPr>
        <p:pic>
          <p:nvPicPr>
            <p:cNvPr id="11" name="Picture 10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2" name="Picture 11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3" name="Picture 12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1219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17" name="Rectangle 16"/>
          <p:cNvSpPr/>
          <p:nvPr/>
        </p:nvSpPr>
        <p:spPr>
          <a:xfrm>
            <a:off x="3505200" y="5105400"/>
            <a:ext cx="16764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15000" y="5105400"/>
            <a:ext cx="16764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5105400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05000" y="5257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5257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5257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sspng-bowl-ceramic-bt-trng-porcelain-plate-ha-tit-5b2add92e09cf5.47817171152953589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267200"/>
            <a:ext cx="1524000" cy="1524000"/>
          </a:xfrm>
          <a:prstGeom prst="rect">
            <a:avLst/>
          </a:prstGeom>
          <a:ln>
            <a:solidFill>
              <a:srgbClr val="00B050"/>
            </a:solidFill>
          </a:ln>
        </p:spPr>
      </p:pic>
      <p:grpSp>
        <p:nvGrpSpPr>
          <p:cNvPr id="2" name="Group 16"/>
          <p:cNvGrpSpPr/>
          <p:nvPr/>
        </p:nvGrpSpPr>
        <p:grpSpPr>
          <a:xfrm>
            <a:off x="3429000" y="2743200"/>
            <a:ext cx="1524000" cy="3048000"/>
            <a:chOff x="3276600" y="2743200"/>
            <a:chExt cx="1524000" cy="3048000"/>
          </a:xfrm>
        </p:grpSpPr>
        <p:pic>
          <p:nvPicPr>
            <p:cNvPr id="9" name="Picture 8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0" name="Picture 9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3" name="Group 17"/>
          <p:cNvGrpSpPr/>
          <p:nvPr/>
        </p:nvGrpSpPr>
        <p:grpSpPr>
          <a:xfrm>
            <a:off x="1219200" y="1219200"/>
            <a:ext cx="1524000" cy="4572000"/>
            <a:chOff x="5638800" y="1219200"/>
            <a:chExt cx="1524000" cy="4572000"/>
          </a:xfrm>
        </p:grpSpPr>
        <p:pic>
          <p:nvPicPr>
            <p:cNvPr id="11" name="Picture 10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2" name="Picture 11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3" name="Picture 12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1219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6019800" y="32766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1828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04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sspng-bowl-ceramic-bt-trng-porcelain-plate-ha-tit-5b2add92e09cf5.47817171152953589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657600"/>
            <a:ext cx="1524000" cy="1524000"/>
          </a:xfrm>
          <a:prstGeom prst="rect">
            <a:avLst/>
          </a:prstGeom>
          <a:ln>
            <a:solidFill>
              <a:srgbClr val="00B050"/>
            </a:solidFill>
          </a:ln>
        </p:spPr>
      </p:pic>
      <p:grpSp>
        <p:nvGrpSpPr>
          <p:cNvPr id="2" name="Group 16"/>
          <p:cNvGrpSpPr/>
          <p:nvPr/>
        </p:nvGrpSpPr>
        <p:grpSpPr>
          <a:xfrm>
            <a:off x="3810000" y="2133600"/>
            <a:ext cx="1524000" cy="3048000"/>
            <a:chOff x="3276600" y="2743200"/>
            <a:chExt cx="1524000" cy="3048000"/>
          </a:xfrm>
        </p:grpSpPr>
        <p:pic>
          <p:nvPicPr>
            <p:cNvPr id="9" name="Picture 8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0" name="Picture 9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3" name="Group 17"/>
          <p:cNvGrpSpPr/>
          <p:nvPr/>
        </p:nvGrpSpPr>
        <p:grpSpPr>
          <a:xfrm>
            <a:off x="1676400" y="609600"/>
            <a:ext cx="1524000" cy="4572000"/>
            <a:chOff x="5638800" y="1219200"/>
            <a:chExt cx="1524000" cy="4572000"/>
          </a:xfrm>
        </p:grpSpPr>
        <p:pic>
          <p:nvPicPr>
            <p:cNvPr id="11" name="Picture 10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4267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2" name="Picture 11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2743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3" name="Picture 12" descr="kisspng-bowl-ceramic-bt-trng-porcelain-plate-ha-tit-5b2add92e09cf5.4781717115295358909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1219200"/>
              <a:ext cx="1524000" cy="15240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17" name="Rectangle 16"/>
          <p:cNvSpPr/>
          <p:nvPr/>
        </p:nvSpPr>
        <p:spPr>
          <a:xfrm>
            <a:off x="3733800" y="5181600"/>
            <a:ext cx="16764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1200" y="5105400"/>
            <a:ext cx="16764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0200" y="5181600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33600" y="53340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5257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400" y="53340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2590800"/>
            <a:ext cx="16764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2590800"/>
            <a:ext cx="16764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2590800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7432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7432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48006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724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6096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828800" y="13716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điền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trống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hợp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9583 -0.3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429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Hồ Hà Linh</cp:lastModifiedBy>
  <cp:revision>37</cp:revision>
  <dcterms:created xsi:type="dcterms:W3CDTF">2019-02-27T02:27:27Z</dcterms:created>
  <dcterms:modified xsi:type="dcterms:W3CDTF">2024-12-01T04:44:52Z</dcterms:modified>
</cp:coreProperties>
</file>