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9" r:id="rId3"/>
    <p:sldId id="261" r:id="rId4"/>
    <p:sldId id="283" r:id="rId5"/>
    <p:sldId id="284" r:id="rId6"/>
    <p:sldId id="285" r:id="rId7"/>
    <p:sldId id="260" r:id="rId8"/>
    <p:sldId id="275" r:id="rId9"/>
    <p:sldId id="262" r:id="rId10"/>
    <p:sldId id="276" r:id="rId11"/>
    <p:sldId id="263" r:id="rId12"/>
    <p:sldId id="277" r:id="rId13"/>
    <p:sldId id="278" r:id="rId14"/>
    <p:sldId id="279" r:id="rId15"/>
    <p:sldId id="281" r:id="rId16"/>
    <p:sldId id="282" r:id="rId17"/>
    <p:sldId id="280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30C"/>
    <a:srgbClr val="FC3D59"/>
    <a:srgbClr val="86000E"/>
    <a:srgbClr val="FAD2F5"/>
    <a:srgbClr val="F9C7F3"/>
    <a:srgbClr val="FDE7FA"/>
    <a:srgbClr val="FEF0FC"/>
    <a:srgbClr val="FCE0F9"/>
    <a:srgbClr val="F7AFEE"/>
    <a:srgbClr val="FDE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974" y="-341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1207452-6C96-4832-BA3C-F96BC6ABC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5B340423-8737-4A5E-B8ED-1070FF1DF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C1A5F31-30F1-4AFE-927A-05AC4C95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7290C35-1086-48C2-A867-50CC97AF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62E656C-27ED-4642-B87A-1A79B79D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8E0EB78-C3D9-4B59-949F-BA800919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B4A104E-0B3A-4766-9027-283277E99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9B73C76-2ACB-48D0-A05C-E629BD0C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2C2098-4183-4D4F-A7C3-EDDA57BD9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2760B78-5AFA-4FD0-9330-DFB18F84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7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F28571C3-F44F-4AD4-9A9C-A88B68B5A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0DF92AC-68A5-41D9-8FE4-F23A62895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55BA9DB-A054-45A1-98F7-2426EA2D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F8A1243-F8DD-45A3-82FE-102AB114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4583514-2A32-4DD3-B6ED-5A0D0ACB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9893153-C232-4F4E-9F44-4D14DF36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CCC2023-B5AE-4264-9198-175BD4BA4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C760382-5043-478E-B370-5894B326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EF26EE6-7613-42C2-AA30-711D19A9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5E5FF50-500B-4D10-A7F3-6034010E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4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7FEA87B-4711-4A85-876C-15F75E7D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62DE76D-2391-498C-AD4B-B343E07EC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4A4FC0C-85E7-4DD7-A5D4-99DB5428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C3955ED-CBB4-40EB-A59B-74EDF0E3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FAFACDE-4CE1-4DEA-B981-86800FC5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0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D61C81B-0D2C-488F-953B-17D088079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F804E1C-B47C-45C1-97A7-007C9649A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B75936F-15CB-49F6-8EB8-8BB98B998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7E349C5-1855-4094-882F-13C8AF6A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73622AF-D704-48E4-A555-0185F439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4F0B291-2012-4B75-8F18-BC88F988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8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89F403E-7BF4-45D6-B99A-F7CFDFCE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EC2B6A0-6808-4403-8FF1-76E6ACBCC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B669742-A00B-4170-91AF-D00DE5636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4CD3128E-653A-43B1-A62C-AB727DBD6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004E12FA-222A-498F-863C-FA6A00725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8BBEDF87-9B23-435E-9675-DB81BD8F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1970D044-8C36-4FA6-ACF3-E3B81208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AAB41672-684B-4574-BE98-944D8059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0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B10D9B3-D900-4BE9-8FBA-AA37D20BC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C10188A9-EB1B-4024-909C-51953764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423D88D-127D-4694-984E-6EBB3CE5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CFD3E5F-341C-44A0-AB55-83FDF191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7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241F920-FA9D-4D76-AE38-7363EB35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4BDE88D-8DDF-48D2-93B2-9738B5F8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9557F1F-9F76-4AA6-BB40-362F020F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3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F63804-A424-4705-A46A-540476B8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FEE9D1A-A84B-4BD4-BD08-E7E9494E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1EBDCF1-B6B7-47E2-B46B-474EF9980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0B4B9BA-C5FC-4BF1-986D-FCFA4525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DE582B3-94C0-430C-88A4-D95AD42D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651C319-ED01-4184-9412-83232182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1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28A817F-7B11-4064-86E3-7A755FB9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AD93CA9-5353-42DC-AB69-F3F6C9601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7F4898A-184C-4E8E-8B8A-B63BB4F44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3EE0389-FC29-450E-97F3-A0A1E900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2BB8FA6-ED46-454E-AC4A-78F38A89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6F4656D-E041-4CC8-A135-5A915304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0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BF2B178-FA9A-4CE1-AEFD-3A7AB557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AABB7E6-C54B-4673-B770-6D78EE2A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EF7815B-9B06-4693-AFFA-442B924DB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6ED1-6CF7-49CB-9B10-60660801EAD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F01BAF4-C93B-48BB-8FDD-90169509B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F919055-D35C-4722-806B-8029B1CEE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0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96"/>
            <a:ext cx="12192000" cy="687939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141CB2DD-F30F-4BEE-B379-14CC43D6D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0248" y="1296055"/>
            <a:ext cx="4719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UBND</a:t>
            </a:r>
            <a:r>
              <a:rPr lang="en-US" alt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QUẬN</a:t>
            </a:r>
            <a:r>
              <a:rPr lang="en-US" alt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LONG </a:t>
            </a:r>
            <a:r>
              <a:rPr lang="en-US" alt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BIÊN</a:t>
            </a:r>
            <a:r>
              <a:rPr lang="en-US" alt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endParaRPr lang="en-US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TRƯỜNG MẦM NON </a:t>
            </a:r>
            <a:r>
              <a:rPr lang="en-US" alt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GIANG BIÊN</a:t>
            </a:r>
            <a:endParaRPr lang="en-US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FD4B8ED2-2E43-4A9A-90CC-94D5166B6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047" y="5767237"/>
            <a:ext cx="368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Hộp Văn bản 18">
            <a:extLst>
              <a:ext uri="{FF2B5EF4-FFF2-40B4-BE49-F238E27FC236}">
                <a16:creationId xmlns:a16="http://schemas.microsoft.com/office/drawing/2014/main" xmlns="" id="{74C76C73-B244-444C-A6BC-CA777A226256}"/>
              </a:ext>
            </a:extLst>
          </p:cNvPr>
          <p:cNvSpPr txBox="1"/>
          <p:nvPr/>
        </p:nvSpPr>
        <p:spPr>
          <a:xfrm>
            <a:off x="-8" y="4090619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Tìm</a:t>
            </a:r>
            <a:r>
              <a:rPr lang="en-US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hiểu</a:t>
            </a:r>
            <a:r>
              <a:rPr lang="en-US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về</a:t>
            </a:r>
            <a:r>
              <a:rPr lang="en-US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ngày</a:t>
            </a:r>
            <a:r>
              <a:rPr lang="en-US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Nhà</a:t>
            </a:r>
            <a:r>
              <a:rPr lang="en-US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giáo</a:t>
            </a:r>
            <a:r>
              <a:rPr lang="en-US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Việt</a:t>
            </a:r>
            <a:r>
              <a:rPr lang="en-US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Nam </a:t>
            </a:r>
            <a:r>
              <a:rPr lang="en-US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20/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11</a:t>
            </a:r>
            <a:endParaRPr lang="en-US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13" name="Hộp Văn bản 18">
            <a:extLst>
              <a:ext uri="{FF2B5EF4-FFF2-40B4-BE49-F238E27FC236}">
                <a16:creationId xmlns:a16="http://schemas.microsoft.com/office/drawing/2014/main" xmlns="" id="{74C76C73-B244-444C-A6BC-CA777A226256}"/>
              </a:ext>
            </a:extLst>
          </p:cNvPr>
          <p:cNvSpPr txBox="1"/>
          <p:nvPr/>
        </p:nvSpPr>
        <p:spPr>
          <a:xfrm>
            <a:off x="151224" y="3275984"/>
            <a:ext cx="11837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LĨNH VỰC PHÁT TRIỂN NHẬN THỨC</a:t>
            </a:r>
            <a:endParaRPr lang="en-US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3978" y="4997794"/>
            <a:ext cx="2064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MGN B3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46" y="2108485"/>
            <a:ext cx="1074130" cy="112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E132919-6E21-4A6C-AA6B-A2D885221FE8}"/>
              </a:ext>
            </a:extLst>
          </p:cNvPr>
          <p:cNvSpPr txBox="1"/>
          <p:nvPr/>
        </p:nvSpPr>
        <p:spPr>
          <a:xfrm>
            <a:off x="2346158" y="2551837"/>
            <a:ext cx="74595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thiếp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4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C7726861-2FAA-4827-9532-07EA0CD664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0CEDC73A-4620-4C86-B33A-3CE187FC7CCD}"/>
              </a:ext>
            </a:extLst>
          </p:cNvPr>
          <p:cNvSpPr txBox="1"/>
          <p:nvPr/>
        </p:nvSpPr>
        <p:spPr>
          <a:xfrm>
            <a:off x="3115402" y="822751"/>
            <a:ext cx="5884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ách làm thiệp 20/11 bằng giấy A4 đơn giản, đẹp, sáng tạo - MET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85" y="2382252"/>
            <a:ext cx="3520430" cy="32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Thiệp 20/11 Cực Đẹp. Đơn Giản Mà Ý Nghĩa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8" y="2382254"/>
            <a:ext cx="3520430" cy="323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Làm Thiệp 20/11 Tặng Thầy Cô | Rất Đơn Giản Mà Ý Nghĩa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49" y="2382252"/>
            <a:ext cx="3520430" cy="32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746BEF1-D933-438E-B669-70B6087C6FBF}"/>
              </a:ext>
            </a:extLst>
          </p:cNvPr>
          <p:cNvSpPr txBox="1"/>
          <p:nvPr/>
        </p:nvSpPr>
        <p:spPr>
          <a:xfrm>
            <a:off x="2030370" y="1738293"/>
            <a:ext cx="8477250" cy="3139321"/>
          </a:xfrm>
          <a:custGeom>
            <a:avLst/>
            <a:gdLst>
              <a:gd name="connsiteX0" fmla="*/ 0 w 8477250"/>
              <a:gd name="connsiteY0" fmla="*/ 2160264 h 4320528"/>
              <a:gd name="connsiteX1" fmla="*/ 4238625 w 8477250"/>
              <a:gd name="connsiteY1" fmla="*/ 0 h 4320528"/>
              <a:gd name="connsiteX2" fmla="*/ 8477250 w 8477250"/>
              <a:gd name="connsiteY2" fmla="*/ 2160264 h 4320528"/>
              <a:gd name="connsiteX3" fmla="*/ 4238625 w 8477250"/>
              <a:gd name="connsiteY3" fmla="*/ 4320528 h 4320528"/>
              <a:gd name="connsiteX4" fmla="*/ 0 w 8477250"/>
              <a:gd name="connsiteY4" fmla="*/ 2160264 h 43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7250" h="4320528" fill="none" extrusionOk="0">
                <a:moveTo>
                  <a:pt x="0" y="2160264"/>
                </a:moveTo>
                <a:cubicBezTo>
                  <a:pt x="76902" y="1031450"/>
                  <a:pt x="1859694" y="-47657"/>
                  <a:pt x="4238625" y="0"/>
                </a:cubicBezTo>
                <a:cubicBezTo>
                  <a:pt x="6345789" y="14678"/>
                  <a:pt x="8430015" y="1158063"/>
                  <a:pt x="8477250" y="2160264"/>
                </a:cubicBezTo>
                <a:cubicBezTo>
                  <a:pt x="8478110" y="3097234"/>
                  <a:pt x="6377491" y="4389678"/>
                  <a:pt x="4238625" y="4320528"/>
                </a:cubicBezTo>
                <a:cubicBezTo>
                  <a:pt x="1728236" y="4101265"/>
                  <a:pt x="167910" y="3259170"/>
                  <a:pt x="0" y="2160264"/>
                </a:cubicBezTo>
                <a:close/>
              </a:path>
              <a:path w="8477250" h="4320528" stroke="0" extrusionOk="0">
                <a:moveTo>
                  <a:pt x="0" y="2160264"/>
                </a:moveTo>
                <a:cubicBezTo>
                  <a:pt x="-36485" y="899903"/>
                  <a:pt x="2001961" y="-46497"/>
                  <a:pt x="4238625" y="0"/>
                </a:cubicBezTo>
                <a:cubicBezTo>
                  <a:pt x="6666758" y="184870"/>
                  <a:pt x="8432950" y="987837"/>
                  <a:pt x="8477250" y="2160264"/>
                </a:cubicBezTo>
                <a:cubicBezTo>
                  <a:pt x="8347994" y="3241180"/>
                  <a:pt x="6793024" y="4241189"/>
                  <a:pt x="4238625" y="4320528"/>
                </a:cubicBezTo>
                <a:cubicBezTo>
                  <a:pt x="1814631" y="4233952"/>
                  <a:pt x="58319" y="3397537"/>
                  <a:pt x="0" y="2160264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TƯỞNG 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 cho trẻ nêu ý tưởng của mình,</a:t>
            </a:r>
            <a:endParaRPr lang="en-US" sz="2800" i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 ý trẻ cách thực hiện.</a:t>
            </a:r>
            <a:r>
              <a:rPr lang="vi-VN" sz="28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28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800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6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DAEE15A-F4FE-4936-BCE0-1331924D3797}"/>
              </a:ext>
            </a:extLst>
          </p:cNvPr>
          <p:cNvSpPr txBox="1"/>
          <p:nvPr/>
        </p:nvSpPr>
        <p:spPr>
          <a:xfrm>
            <a:off x="1647825" y="1560870"/>
            <a:ext cx="8896350" cy="2723823"/>
          </a:xfrm>
          <a:custGeom>
            <a:avLst/>
            <a:gdLst>
              <a:gd name="connsiteX0" fmla="*/ 0 w 8896350"/>
              <a:gd name="connsiteY0" fmla="*/ 1868130 h 3736259"/>
              <a:gd name="connsiteX1" fmla="*/ 4448175 w 8896350"/>
              <a:gd name="connsiteY1" fmla="*/ 0 h 3736259"/>
              <a:gd name="connsiteX2" fmla="*/ 8896350 w 8896350"/>
              <a:gd name="connsiteY2" fmla="*/ 1868130 h 3736259"/>
              <a:gd name="connsiteX3" fmla="*/ 4448175 w 8896350"/>
              <a:gd name="connsiteY3" fmla="*/ 3736260 h 3736259"/>
              <a:gd name="connsiteX4" fmla="*/ 0 w 8896350"/>
              <a:gd name="connsiteY4" fmla="*/ 1868130 h 373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36259" fill="none" extrusionOk="0">
                <a:moveTo>
                  <a:pt x="0" y="1868130"/>
                </a:moveTo>
                <a:cubicBezTo>
                  <a:pt x="381191" y="1154951"/>
                  <a:pt x="1890179" y="-127082"/>
                  <a:pt x="4448175" y="0"/>
                </a:cubicBezTo>
                <a:cubicBezTo>
                  <a:pt x="6725418" y="11266"/>
                  <a:pt x="8873773" y="927625"/>
                  <a:pt x="8896350" y="1868130"/>
                </a:cubicBezTo>
                <a:cubicBezTo>
                  <a:pt x="8897317" y="2611657"/>
                  <a:pt x="6636137" y="3828214"/>
                  <a:pt x="4448175" y="3736260"/>
                </a:cubicBezTo>
                <a:cubicBezTo>
                  <a:pt x="1929833" y="3656449"/>
                  <a:pt x="102907" y="2842153"/>
                  <a:pt x="0" y="1868130"/>
                </a:cubicBezTo>
                <a:close/>
              </a:path>
              <a:path w="8896350" h="3736259" stroke="0" extrusionOk="0">
                <a:moveTo>
                  <a:pt x="0" y="1868130"/>
                </a:moveTo>
                <a:cubicBezTo>
                  <a:pt x="-187828" y="490031"/>
                  <a:pt x="2077369" y="-38286"/>
                  <a:pt x="4448175" y="0"/>
                </a:cubicBezTo>
                <a:cubicBezTo>
                  <a:pt x="6957127" y="110859"/>
                  <a:pt x="8844420" y="860602"/>
                  <a:pt x="8896350" y="1868130"/>
                </a:cubicBezTo>
                <a:cubicBezTo>
                  <a:pt x="8805274" y="2820837"/>
                  <a:pt x="7349959" y="3570824"/>
                  <a:pt x="4448175" y="3736260"/>
                </a:cubicBezTo>
                <a:cubicBezTo>
                  <a:pt x="1868691" y="3608245"/>
                  <a:pt x="64065" y="2948416"/>
                  <a:pt x="0" y="186813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 HOẠCH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vi-VN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trẻ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nguyên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liệu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phù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07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DAEE15A-F4FE-4936-BCE0-1331924D3797}"/>
              </a:ext>
            </a:extLst>
          </p:cNvPr>
          <p:cNvSpPr txBox="1"/>
          <p:nvPr/>
        </p:nvSpPr>
        <p:spPr>
          <a:xfrm>
            <a:off x="3555206" y="2528753"/>
            <a:ext cx="5081588" cy="1800493"/>
          </a:xfrm>
          <a:custGeom>
            <a:avLst/>
            <a:gdLst>
              <a:gd name="connsiteX0" fmla="*/ 0 w 5081588"/>
              <a:gd name="connsiteY0" fmla="*/ 1242430 h 2484859"/>
              <a:gd name="connsiteX1" fmla="*/ 2540794 w 5081588"/>
              <a:gd name="connsiteY1" fmla="*/ 0 h 2484859"/>
              <a:gd name="connsiteX2" fmla="*/ 5081588 w 5081588"/>
              <a:gd name="connsiteY2" fmla="*/ 1242430 h 2484859"/>
              <a:gd name="connsiteX3" fmla="*/ 2540794 w 5081588"/>
              <a:gd name="connsiteY3" fmla="*/ 2484860 h 2484859"/>
              <a:gd name="connsiteX4" fmla="*/ 0 w 5081588"/>
              <a:gd name="connsiteY4" fmla="*/ 1242430 h 248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588" h="2484859" fill="none" extrusionOk="0">
                <a:moveTo>
                  <a:pt x="0" y="1242430"/>
                </a:moveTo>
                <a:cubicBezTo>
                  <a:pt x="170433" y="698686"/>
                  <a:pt x="952996" y="-231442"/>
                  <a:pt x="2540794" y="0"/>
                </a:cubicBezTo>
                <a:cubicBezTo>
                  <a:pt x="3840244" y="6517"/>
                  <a:pt x="5041576" y="717948"/>
                  <a:pt x="5081588" y="1242430"/>
                </a:cubicBezTo>
                <a:cubicBezTo>
                  <a:pt x="5082215" y="1741910"/>
                  <a:pt x="3753184" y="2550173"/>
                  <a:pt x="2540794" y="2484860"/>
                </a:cubicBezTo>
                <a:cubicBezTo>
                  <a:pt x="1125008" y="2468629"/>
                  <a:pt x="139290" y="1850482"/>
                  <a:pt x="0" y="1242430"/>
                </a:cubicBezTo>
                <a:close/>
              </a:path>
              <a:path w="5081588" h="2484859" stroke="0" extrusionOk="0">
                <a:moveTo>
                  <a:pt x="0" y="1242430"/>
                </a:moveTo>
                <a:cubicBezTo>
                  <a:pt x="-77535" y="413279"/>
                  <a:pt x="1233341" y="-42717"/>
                  <a:pt x="2540794" y="0"/>
                </a:cubicBezTo>
                <a:cubicBezTo>
                  <a:pt x="3969845" y="54713"/>
                  <a:pt x="5028032" y="581225"/>
                  <a:pt x="5081588" y="1242430"/>
                </a:cubicBezTo>
                <a:cubicBezTo>
                  <a:pt x="4957269" y="1820725"/>
                  <a:pt x="4236421" y="2376192"/>
                  <a:pt x="2540794" y="2484860"/>
                </a:cubicBezTo>
                <a:cubicBezTo>
                  <a:pt x="1094256" y="2439735"/>
                  <a:pt x="25529" y="1947949"/>
                  <a:pt x="0" y="124243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60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60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endParaRPr lang="en-US" sz="600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GiaoEmBeatInstrumental-V.A-36431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1168" y="6212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1837D4D6-1D70-4907-AC06-83FC2D774FA5}"/>
              </a:ext>
            </a:extLst>
          </p:cNvPr>
          <p:cNvSpPr/>
          <p:nvPr/>
        </p:nvSpPr>
        <p:spPr>
          <a:xfrm>
            <a:off x="66211" y="32528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45171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7469" r="15261" b="15352"/>
          <a:stretch/>
        </p:blipFill>
        <p:spPr bwMode="auto">
          <a:xfrm>
            <a:off x="132748" y="276724"/>
            <a:ext cx="3524854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8455" r="29016" b="10175"/>
          <a:stretch/>
        </p:blipFill>
        <p:spPr bwMode="auto">
          <a:xfrm>
            <a:off x="4186884" y="276724"/>
            <a:ext cx="3476932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t="15106" r="14671" b="7855"/>
          <a:stretch/>
        </p:blipFill>
        <p:spPr bwMode="auto">
          <a:xfrm>
            <a:off x="8010241" y="276724"/>
            <a:ext cx="3524854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Hướng Dẫn Làm Thiệp 20/11 Tặng Thầy Cô | Rất Đơn Giản Mà Ý Nghĩa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09" y="3571616"/>
            <a:ext cx="3410918" cy="26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693267" y="6406604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4851387" y="6428863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45172" y="6396335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4767166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698704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16836" r="5852" b="9079"/>
          <a:stretch/>
        </p:blipFill>
        <p:spPr bwMode="auto">
          <a:xfrm>
            <a:off x="105823" y="3571616"/>
            <a:ext cx="3551779" cy="26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6774" r="12655" b="11256"/>
          <a:stretch/>
        </p:blipFill>
        <p:spPr bwMode="auto">
          <a:xfrm>
            <a:off x="4186884" y="3571616"/>
            <a:ext cx="3476932" cy="26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57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65D29D01-F9EB-4EDA-99C5-7620ACF816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3" t="12944" r="17095" b="8737"/>
          <a:stretch/>
        </p:blipFill>
        <p:spPr bwMode="auto">
          <a:xfrm>
            <a:off x="162985" y="191530"/>
            <a:ext cx="3482257" cy="27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t="10041" r="13657" b="8235"/>
          <a:stretch/>
        </p:blipFill>
        <p:spPr bwMode="auto">
          <a:xfrm>
            <a:off x="3854140" y="191530"/>
            <a:ext cx="3482257" cy="271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t="17375" r="26365" b="7845"/>
          <a:stretch/>
        </p:blipFill>
        <p:spPr bwMode="auto">
          <a:xfrm>
            <a:off x="7925305" y="209590"/>
            <a:ext cx="3482257" cy="269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10042" r="17101" b="12140"/>
          <a:stretch/>
        </p:blipFill>
        <p:spPr bwMode="auto">
          <a:xfrm>
            <a:off x="117395" y="3588188"/>
            <a:ext cx="3422823" cy="273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14859" r="9573" b="10479"/>
          <a:stretch/>
        </p:blipFill>
        <p:spPr bwMode="auto">
          <a:xfrm>
            <a:off x="3854140" y="3588188"/>
            <a:ext cx="3482257" cy="27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Cách Làm Thiệp 20/11 Cực Đẹp. Đơn Giản Mà Ý Nghĩa - YouTub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32" y="3588188"/>
            <a:ext cx="3520430" cy="27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536251" y="63844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997570" y="30206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592469" y="63844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4366847" y="6396335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2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4521304" y="3015922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3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592469" y="3015922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03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3760AF3-7D24-4A30-BFD8-23FF4D2828B0}"/>
              </a:ext>
            </a:extLst>
          </p:cNvPr>
          <p:cNvSpPr txBox="1"/>
          <p:nvPr/>
        </p:nvSpPr>
        <p:spPr>
          <a:xfrm>
            <a:off x="3336324" y="2397465"/>
            <a:ext cx="5300470" cy="1938992"/>
          </a:xfrm>
          <a:custGeom>
            <a:avLst/>
            <a:gdLst>
              <a:gd name="connsiteX0" fmla="*/ 0 w 5081588"/>
              <a:gd name="connsiteY0" fmla="*/ 1339808 h 2679616"/>
              <a:gd name="connsiteX1" fmla="*/ 2540794 w 5081588"/>
              <a:gd name="connsiteY1" fmla="*/ 0 h 2679616"/>
              <a:gd name="connsiteX2" fmla="*/ 5081588 w 5081588"/>
              <a:gd name="connsiteY2" fmla="*/ 1339808 h 2679616"/>
              <a:gd name="connsiteX3" fmla="*/ 2540794 w 5081588"/>
              <a:gd name="connsiteY3" fmla="*/ 2679616 h 2679616"/>
              <a:gd name="connsiteX4" fmla="*/ 0 w 5081588"/>
              <a:gd name="connsiteY4" fmla="*/ 1339808 h 267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588" h="2679616" fill="none" extrusionOk="0">
                <a:moveTo>
                  <a:pt x="0" y="1339808"/>
                </a:moveTo>
                <a:cubicBezTo>
                  <a:pt x="110928" y="692555"/>
                  <a:pt x="1090158" y="-59435"/>
                  <a:pt x="2540794" y="0"/>
                </a:cubicBezTo>
                <a:cubicBezTo>
                  <a:pt x="3853042" y="5714"/>
                  <a:pt x="5055553" y="705063"/>
                  <a:pt x="5081588" y="1339808"/>
                </a:cubicBezTo>
                <a:cubicBezTo>
                  <a:pt x="5081727" y="2038255"/>
                  <a:pt x="3864621" y="2706793"/>
                  <a:pt x="2540794" y="2679616"/>
                </a:cubicBezTo>
                <a:cubicBezTo>
                  <a:pt x="1085445" y="2612196"/>
                  <a:pt x="127860" y="2008051"/>
                  <a:pt x="0" y="1339808"/>
                </a:cubicBezTo>
                <a:close/>
              </a:path>
              <a:path w="5081588" h="2679616" stroke="0" extrusionOk="0">
                <a:moveTo>
                  <a:pt x="0" y="1339808"/>
                </a:moveTo>
                <a:cubicBezTo>
                  <a:pt x="-41951" y="522494"/>
                  <a:pt x="1203207" y="-29279"/>
                  <a:pt x="2540794" y="0"/>
                </a:cubicBezTo>
                <a:cubicBezTo>
                  <a:pt x="3992659" y="103078"/>
                  <a:pt x="4954665" y="659028"/>
                  <a:pt x="5081588" y="1339808"/>
                </a:cubicBezTo>
                <a:cubicBezTo>
                  <a:pt x="5027464" y="2032797"/>
                  <a:pt x="4029225" y="2647955"/>
                  <a:pt x="2540794" y="2679616"/>
                </a:cubicBezTo>
                <a:cubicBezTo>
                  <a:pt x="1089229" y="2629251"/>
                  <a:pt x="58318" y="2123954"/>
                  <a:pt x="0" y="1339808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Đánh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9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ổng hợp hình nền PowerPoint cảm ơn đẹp nhất - Slide cảm ơn, slide kết thúc  đẹp và chuyên nghiệp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92"/>
            <a:ext cx="12192000" cy="671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14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F3E8C16-22B8-4092-850E-928716F8F10E}"/>
              </a:ext>
            </a:extLst>
          </p:cNvPr>
          <p:cNvSpPr txBox="1"/>
          <p:nvPr/>
        </p:nvSpPr>
        <p:spPr>
          <a:xfrm>
            <a:off x="3030510" y="2856931"/>
            <a:ext cx="6130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5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apDenTetRoi-BaoNgu-2765826">
            <a:hlinkClick r:id="" action="ppaction://media"/>
            <a:extLst>
              <a:ext uri="{FF2B5EF4-FFF2-40B4-BE49-F238E27FC236}">
                <a16:creationId xmlns:a16="http://schemas.microsoft.com/office/drawing/2014/main" xmlns="" id="{1B13A664-84AD-47FF-A4F1-D153C4E2D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3292" y="5542402"/>
            <a:ext cx="722026" cy="7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2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7418F38-FFC7-4EF5-A9B5-259075AF246C}"/>
              </a:ext>
            </a:extLst>
          </p:cNvPr>
          <p:cNvSpPr txBox="1"/>
          <p:nvPr/>
        </p:nvSpPr>
        <p:spPr>
          <a:xfrm>
            <a:off x="407774" y="260011"/>
            <a:ext cx="115906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8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8345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EE19077-209D-403C-B0DD-CC51AB9FC481}"/>
              </a:ext>
            </a:extLst>
          </p:cNvPr>
          <p:cNvSpPr txBox="1"/>
          <p:nvPr/>
        </p:nvSpPr>
        <p:spPr>
          <a:xfrm>
            <a:off x="3274541" y="2929235"/>
            <a:ext cx="6128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7418F38-FFC7-4EF5-A9B5-259075AF246C}"/>
              </a:ext>
            </a:extLst>
          </p:cNvPr>
          <p:cNvSpPr txBox="1"/>
          <p:nvPr/>
        </p:nvSpPr>
        <p:spPr>
          <a:xfrm>
            <a:off x="444842" y="346507"/>
            <a:ext cx="115041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 1: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GVMN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" y="223433"/>
            <a:ext cx="4242650" cy="2989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60" y="406400"/>
            <a:ext cx="4246880" cy="290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480" y="3749040"/>
            <a:ext cx="3810000" cy="2852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0" y="3749040"/>
            <a:ext cx="4334090" cy="29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2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ưu đồ: Tài liệu 19">
            <a:extLst>
              <a:ext uri="{FF2B5EF4-FFF2-40B4-BE49-F238E27FC236}">
                <a16:creationId xmlns:a16="http://schemas.microsoft.com/office/drawing/2014/main" xmlns="" id="{98301A83-6BF0-4BA4-BA70-5F4A507628DB}"/>
              </a:ext>
            </a:extLst>
          </p:cNvPr>
          <p:cNvSpPr/>
          <p:nvPr/>
        </p:nvSpPr>
        <p:spPr>
          <a:xfrm flipV="1">
            <a:off x="-2" y="5391150"/>
            <a:ext cx="12191999" cy="1468952"/>
          </a:xfrm>
          <a:prstGeom prst="flowChartDocument">
            <a:avLst/>
          </a:prstGeom>
          <a:solidFill>
            <a:srgbClr val="FAD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819BA5DA-80FD-4697-A9D4-129CC0EDD9A6}"/>
              </a:ext>
            </a:extLst>
          </p:cNvPr>
          <p:cNvSpPr/>
          <p:nvPr/>
        </p:nvSpPr>
        <p:spPr>
          <a:xfrm>
            <a:off x="26270" y="358940"/>
            <a:ext cx="12192000" cy="98569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0A2D8B7-B5FC-4933-B836-639E3BACBE4E}"/>
              </a:ext>
            </a:extLst>
          </p:cNvPr>
          <p:cNvSpPr txBox="1"/>
          <p:nvPr/>
        </p:nvSpPr>
        <p:spPr>
          <a:xfrm>
            <a:off x="528494" y="541169"/>
            <a:ext cx="1094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HĐ2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8E7A4BBE-F04C-4F51-BA56-C190B8452058}"/>
              </a:ext>
            </a:extLst>
          </p:cNvPr>
          <p:cNvSpPr txBox="1"/>
          <p:nvPr/>
        </p:nvSpPr>
        <p:spPr>
          <a:xfrm>
            <a:off x="8730673" y="3980664"/>
            <a:ext cx="293283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E622C61-5FA5-4E15-838D-9B13A25192C2}"/>
              </a:ext>
            </a:extLst>
          </p:cNvPr>
          <p:cNvSpPr txBox="1"/>
          <p:nvPr/>
        </p:nvSpPr>
        <p:spPr>
          <a:xfrm>
            <a:off x="528494" y="1833156"/>
            <a:ext cx="293283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92E4CEA-42EB-4611-ABA9-0A1EDA47FF3E}"/>
              </a:ext>
            </a:extLst>
          </p:cNvPr>
          <p:cNvSpPr txBox="1"/>
          <p:nvPr/>
        </p:nvSpPr>
        <p:spPr>
          <a:xfrm>
            <a:off x="4586308" y="2950755"/>
            <a:ext cx="283400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E132919-6E21-4A6C-AA6B-A2D885221FE8}"/>
              </a:ext>
            </a:extLst>
          </p:cNvPr>
          <p:cNvSpPr txBox="1"/>
          <p:nvPr/>
        </p:nvSpPr>
        <p:spPr>
          <a:xfrm>
            <a:off x="2992411" y="2929235"/>
            <a:ext cx="6130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DAEE15A-F4FE-4936-BCE0-1331924D3797}"/>
              </a:ext>
            </a:extLst>
          </p:cNvPr>
          <p:cNvSpPr txBox="1"/>
          <p:nvPr/>
        </p:nvSpPr>
        <p:spPr>
          <a:xfrm>
            <a:off x="1342252" y="1157183"/>
            <a:ext cx="10191750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pt-PT" sz="3600" b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 LUẬN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pt-PT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Chốt lại: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ngày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mầm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non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rất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đón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lớp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dạy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ăn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ngủ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vệ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lớp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7030A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pt-PT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GD: Trẻ biết </a:t>
            </a:r>
            <a:r>
              <a:rPr lang="pt-PT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 quí, lễ phép và vâng lời cô giáo.</a:t>
            </a:r>
            <a:endParaRPr lang="en-US" sz="2800" dirty="0">
              <a:solidFill>
                <a:srgbClr val="7030A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176</Words>
  <Application>Microsoft Office PowerPoint</Application>
  <PresentationFormat>Custom</PresentationFormat>
  <Paragraphs>44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Quỳnh Nguyễn</dc:creator>
  <cp:lastModifiedBy>PC</cp:lastModifiedBy>
  <cp:revision>33</cp:revision>
  <dcterms:created xsi:type="dcterms:W3CDTF">2021-07-30T14:48:35Z</dcterms:created>
  <dcterms:modified xsi:type="dcterms:W3CDTF">2024-11-08T14:18:28Z</dcterms:modified>
</cp:coreProperties>
</file>