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59" r:id="rId3"/>
    <p:sldId id="362" r:id="rId4"/>
    <p:sldId id="360" r:id="rId5"/>
    <p:sldId id="363" r:id="rId6"/>
    <p:sldId id="361" r:id="rId7"/>
    <p:sldId id="347" r:id="rId8"/>
    <p:sldId id="364" r:id="rId9"/>
  </p:sldIdLst>
  <p:sldSz cx="9906000" cy="6858000" type="A4"/>
  <p:notesSz cx="9942513" cy="6761163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FF"/>
    <a:srgbClr val="0000CC"/>
    <a:srgbClr val="CCFF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214" y="-91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CFF99"/>
            </a:gs>
            <a:gs pos="36000">
              <a:srgbClr val="CCFFCC"/>
            </a:gs>
            <a:gs pos="98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324-AF80-4E94-9F52-E9AE930FB4D4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9EE380-0521-1B90-98FD-F2D81D515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47813" cy="6858000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2526" y="0"/>
            <a:ext cx="73312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GIANG BIÊN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54164" y="2419749"/>
            <a:ext cx="7797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45478" y="3095394"/>
            <a:ext cx="826410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028700"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r>
              <a:rPr lang="pt-BR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MGN B3</a:t>
            </a:r>
            <a:endParaRPr lang="pt-BR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24DAF3-2E8F-9801-F7BB-74C822154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4" y="953154"/>
            <a:ext cx="994543" cy="10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Ã¬nh áº£nh cÃ³ liÃ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05100" y="2057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98172"/>
            <a:ext cx="990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Câu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đố</a:t>
            </a:r>
            <a:r>
              <a:rPr lang="en-US" sz="4800" b="1" dirty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800" b="1" dirty="0">
              <a:solidFill>
                <a:srgbClr val="0000FF"/>
              </a:solidFill>
            </a:endParaRPr>
          </a:p>
        </p:txBody>
      </p:sp>
      <p:pic>
        <p:nvPicPr>
          <p:cNvPr id="4" name="lop hoc cau vo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0282" y="6054012"/>
            <a:ext cx="609600" cy="609600"/>
          </a:xfrm>
          <a:prstGeom prst="rect">
            <a:avLst/>
          </a:prstGeom>
        </p:spPr>
      </p:pic>
      <p:pic>
        <p:nvPicPr>
          <p:cNvPr id="2" name="Bechuctet-XuanMai_hdgs 00_00_18-00_01_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3141" y="5791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6CD3E-B0B2-A409-7B39-73C4DBC2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1756A6-F939-3AC4-3D9E-B749109E5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Ã¬nh áº£nh cÃ³ liÃªn quan">
            <a:extLst>
              <a:ext uri="{FF2B5EF4-FFF2-40B4-BE49-F238E27FC236}">
                <a16:creationId xmlns:a16="http://schemas.microsoft.com/office/drawing/2014/main" xmlns="" id="{0C784FC7-EC39-0E98-5EAE-C6614C9BA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3AB554-2ED2-F680-2360-BC58C8A05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2991296"/>
            <a:ext cx="2481260" cy="2481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D5B4C7-CEEF-3A6B-EE87-3D9C6BC2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79" y="467870"/>
            <a:ext cx="2881315" cy="2158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1BB0BF-D64D-60B1-A245-E377FA185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500" y="3477594"/>
            <a:ext cx="2466975" cy="184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3501A5-CE22-B5D8-3CE2-E6FF33F3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179" y="2687289"/>
            <a:ext cx="2481260" cy="24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293256"/>
            <a:ext cx="9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</a:rPr>
              <a:t>HĐ1: </a:t>
            </a:r>
            <a:r>
              <a:rPr lang="en-US" sz="5400" b="1" dirty="0" err="1">
                <a:solidFill>
                  <a:srgbClr val="0000FF"/>
                </a:solidFill>
              </a:rPr>
              <a:t>Quan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sát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đàm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thoại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" name="LittleGirlBeatInstrumental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A375F8-5BDB-28D1-DEA9-B917E8DA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01A5FD0-30B1-A7EE-507E-3B1249543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549" r="5869" b="3210"/>
          <a:stretch/>
        </p:blipFill>
        <p:spPr>
          <a:xfrm>
            <a:off x="-1" y="0"/>
            <a:ext cx="10098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8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6595" y="2426275"/>
            <a:ext cx="86124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HĐ 2 :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Hỏi</a:t>
            </a: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ý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tưởng</a:t>
            </a: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trẻ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LittleGirlBeatInstrumental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9082" y="6016690"/>
            <a:ext cx="609600" cy="609600"/>
          </a:xfrm>
          <a:prstGeom prst="rect">
            <a:avLst/>
          </a:prstGeom>
        </p:spPr>
      </p:pic>
      <p:pic>
        <p:nvPicPr>
          <p:cNvPr id="2" name="LittleGirlBeatInstrumental-V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380" y="6023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62323" y="2967335"/>
            <a:ext cx="6381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Hđ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Trẻ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hiện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mix_8m21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8942" y="5998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36802" y="2967335"/>
            <a:ext cx="6232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bày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xét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mix_8m21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8942" y="5998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298&quot;&gt;&lt;property id=&quot;20148&quot; value=&quot;5&quot;/&gt;&lt;property id=&quot;20300&quot; value=&quot;Slide 4 - &amp;quot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&amp;#x0D;&amp;#x0A;Nước có màu vàng, mùi tanh, có váng nổi là nước nhiễm sắt. Sắt là thành phần tồn tại nhi&quot;/&gt;&lt;property id=&quot;20307&quot; value=&quot;297&quot;/&gt;&lt;/object&gt;&lt;object type=&quot;3&quot; unique_id=&quot;10535&quot;&gt;&lt;property id=&quot;20148&quot; value=&quot;5&quot;/&gt;&lt;property id=&quot;20300&quot; value=&quot;Slide 5&quot;/&gt;&lt;property id=&quot;20307&quot; value=&quot;307&quot;/&gt;&lt;/object&gt;&lt;object type=&quot;3&quot; unique_id=&quot;10536&quot;&gt;&lt;property id=&quot;20148&quot; value=&quot;5&quot;/&gt;&lt;property id=&quot;20300&quot; value=&quot;Slide 6&quot;/&gt;&lt;property id=&quot;20307&quot; value=&quot;299&quot;/&gt;&lt;/object&gt;&lt;object type=&quot;3&quot; unique_id=&quot;10537&quot;&gt;&lt;property id=&quot;20148&quot; value=&quot;5&quot;/&gt;&lt;property id=&quot;20300&quot; value=&quot;Slide 7&quot;/&gt;&lt;property id=&quot;20307&quot; value=&quot;300&quot;/&gt;&lt;/object&gt;&lt;object type=&quot;3&quot; unique_id=&quot;10538&quot;&gt;&lt;property id=&quot;20148&quot; value=&quot;5&quot;/&gt;&lt;property id=&quot;20300&quot; value=&quot;Slide 8&quot;/&gt;&lt;property id=&quot;20307&quot; value=&quot;301&quot;/&gt;&lt;/object&gt;&lt;object type=&quot;3&quot; unique_id=&quot;10666&quot;&gt;&lt;property id=&quot;20148&quot; value=&quot;5&quot;/&gt;&lt;property id=&quot;20300&quot; value=&quot;Slide 1&quot;/&gt;&lt;property id=&quot;20307&quot; value=&quot;308&quot;/&gt;&lt;/object&gt;&lt;object type=&quot;3&quot; unique_id=&quot;11051&quot;&gt;&lt;property id=&quot;20148&quot; value=&quot;5&quot;/&gt;&lt;property id=&quot;20300&quot; value=&quot;Slide 2&quot;/&gt;&lt;property id=&quot;20307&quot; value=&quot;309&quot;/&gt;&lt;/object&gt;&lt;object type=&quot;3&quot; unique_id=&quot;11151&quot;&gt;&lt;property id=&quot;20148&quot; value=&quot;5&quot;/&gt;&lt;property id=&quot;20300&quot; value=&quot;Slide 3&quot;/&gt;&lt;property id=&quot;20307&quot; value=&quot;310&quot;/&gt;&lt;/object&gt;&lt;object type=&quot;3&quot; unique_id=&quot;11589&quot;&gt;&lt;property id=&quot;20148&quot; value=&quot;5&quot;/&gt;&lt;property id=&quot;20300&quot; value=&quot;Slide 9&quot;/&gt;&lt;property id=&quot;20307&quot; value=&quot;313&quot;/&gt;&lt;/object&gt;&lt;object type=&quot;3&quot; unique_id=&quot;11591&quot;&gt;&lt;property id=&quot;20148&quot; value=&quot;5&quot;/&gt;&lt;property id=&quot;20300&quot; value=&quot;Slide 10&quot;/&gt;&lt;property id=&quot;20307&quot; value=&quot;314&quot;/&gt;&lt;/object&gt;&lt;object type=&quot;3&quot; unique_id=&quot;12196&quot;&gt;&lt;property id=&quot;20148&quot; value=&quot;5&quot;/&gt;&lt;property id=&quot;20300&quot; value=&quot;Slide 11&quot;/&gt;&lt;property id=&quot;20307&quot; value=&quot;316&quot;/&gt;&lt;/object&gt;&lt;object type=&quot;3&quot; unique_id=&quot;12197&quot;&gt;&lt;property id=&quot;20148&quot; value=&quot;5&quot;/&gt;&lt;property id=&quot;20300&quot; value=&quot;Slide 21&quot;/&gt;&lt;property id=&quot;20307&quot; value=&quot;317&quot;/&gt;&lt;/object&gt;&lt;object type=&quot;3&quot; unique_id=&quot;12607&quot;&gt;&lt;property id=&quot;20148&quot; value=&quot;5&quot;/&gt;&lt;property id=&quot;20300&quot; value=&quot;Slide 13&quot;/&gt;&lt;property id=&quot;20307&quot; value=&quot;320&quot;/&gt;&lt;/object&gt;&lt;object type=&quot;3&quot; unique_id=&quot;12765&quot;&gt;&lt;property id=&quot;20148&quot; value=&quot;5&quot;/&gt;&lt;property id=&quot;20300&quot; value=&quot;Slide 12&quot;/&gt;&lt;property id=&quot;20307&quot; value=&quot;322&quot;/&gt;&lt;/object&gt;&lt;object type=&quot;3&quot; unique_id=&quot;12766&quot;&gt;&lt;property id=&quot;20148&quot; value=&quot;5&quot;/&gt;&lt;property id=&quot;20300&quot; value=&quot;Slide 16&quot;/&gt;&lt;property id=&quot;20307&quot; value=&quot;321&quot;/&gt;&lt;/object&gt;&lt;object type=&quot;3&quot; unique_id=&quot;13067&quot;&gt;&lt;property id=&quot;20148&quot; value=&quot;5&quot;/&gt;&lt;property id=&quot;20300&quot; value=&quot;Slide 14&quot;/&gt;&lt;property id=&quot;20307&quot; value=&quot;325&quot;/&gt;&lt;/object&gt;&lt;object type=&quot;3&quot; unique_id=&quot;13068&quot;&gt;&lt;property id=&quot;20148&quot; value=&quot;5&quot;/&gt;&lt;property id=&quot;20300&quot; value=&quot;Slide 17&quot;/&gt;&lt;property id=&quot;20307&quot; value=&quot;327&quot;/&gt;&lt;/object&gt;&lt;object type=&quot;3&quot; unique_id=&quot;13069&quot;&gt;&lt;property id=&quot;20148&quot; value=&quot;5&quot;/&gt;&lt;property id=&quot;20300&quot; value=&quot;Slide 19&quot;/&gt;&lt;property id=&quot;20307&quot; value=&quot;326&quot;/&gt;&lt;/object&gt;&lt;object type=&quot;3&quot; unique_id=&quot;13070&quot;&gt;&lt;property id=&quot;20148&quot; value=&quot;5&quot;/&gt;&lt;property id=&quot;20300&quot; value=&quot;Slide 18&quot;/&gt;&lt;property id=&quot;20307&quot; value=&quot;328&quot;/&gt;&lt;/object&gt;&lt;object type=&quot;3&quot; unique_id=&quot;13203&quot;&gt;&lt;property id=&quot;20148&quot; value=&quot;5&quot;/&gt;&lt;property id=&quot;20300&quot; value=&quot;Slide 15&quot;/&gt;&lt;property id=&quot;20307&quot; value=&quot;329&quot;/&gt;&lt;/object&gt;&lt;object type=&quot;3&quot; unique_id=&quot;13319&quot;&gt;&lt;property id=&quot;20148&quot; value=&quot;5&quot;/&gt;&lt;property id=&quot;20300&quot; value=&quot;Slide 20&quot;/&gt;&lt;property id=&quot;20307&quot; value=&quot;330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3757</TotalTime>
  <Words>71</Words>
  <Application>Microsoft Office PowerPoint</Application>
  <PresentationFormat>A4 Paper (210x297 mm)</PresentationFormat>
  <Paragraphs>15</Paragraphs>
  <Slides>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Thu Hoang Yen</dc:creator>
  <cp:lastModifiedBy>PC</cp:lastModifiedBy>
  <cp:revision>285</cp:revision>
  <cp:lastPrinted>2018-01-10T08:31:36Z</cp:lastPrinted>
  <dcterms:created xsi:type="dcterms:W3CDTF">2016-10-21T06:54:48Z</dcterms:created>
  <dcterms:modified xsi:type="dcterms:W3CDTF">2024-11-04T14:25:57Z</dcterms:modified>
</cp:coreProperties>
</file>