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-485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9625" cy="6858635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984375" y="76835"/>
            <a:ext cx="92583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906780"/>
            <a:ext cx="1028065" cy="1064260"/>
          </a:xfrm>
          <a:prstGeom prst="rect">
            <a:avLst/>
          </a:prstGeom>
        </p:spPr>
      </p:pic>
      <p:sp>
        <p:nvSpPr>
          <p:cNvPr id="9" name="Rectangle 4"/>
          <p:cNvSpPr/>
          <p:nvPr/>
        </p:nvSpPr>
        <p:spPr>
          <a:xfrm>
            <a:off x="1111623" y="2081484"/>
            <a:ext cx="109747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VẬN ĐỘNG</a:t>
            </a:r>
          </a:p>
          <a:p>
            <a:pPr algn="ctr"/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MGN B3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>
            <a:off x="1111624" y="3037668"/>
            <a:ext cx="3137645" cy="1655202"/>
          </a:xfrm>
          <a:prstGeom prst="rect">
            <a:avLst/>
          </a:prstGeom>
        </p:spPr>
        <p:txBody>
          <a:bodyPr wrap="none" fromWordArt="1"/>
          <a:lstStyle/>
          <a:p>
            <a:r>
              <a:rPr lang="en-US" sz="28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/>
                <a:cs typeface="Times New Roman" panose="02020603050405020304"/>
              </a:rPr>
              <a:t>Đề tài: VĐCB </a:t>
            </a:r>
            <a:r>
              <a:rPr lang="en-US" sz="28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/>
                <a:cs typeface="Times New Roman" panose="02020603050405020304"/>
              </a:rPr>
              <a:t>“</a:t>
            </a: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Chạy thay đổi hướng vận động đúng tín hiệu vật </a:t>
            </a: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	</a:t>
            </a:r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chuẩn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” </a:t>
            </a:r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</a:t>
            </a: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 – 5 vật chuẩn đặt dích dắc</a:t>
            </a:r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  <a:r>
              <a:rPr lang="en-US" sz="28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r>
              <a:rPr lang="en-US" sz="28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/>
                <a:cs typeface="Times New Roman" panose="02020603050405020304"/>
              </a:rPr>
              <a:t>            </a:t>
            </a:r>
            <a:r>
              <a:rPr lang="en-US" sz="28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/>
                <a:cs typeface="Times New Roman" panose="02020603050405020304"/>
              </a:rPr>
              <a:t>TCVĐ “</a:t>
            </a:r>
            <a:r>
              <a:rPr lang="en-US" sz="2800" b="1" kern="1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/>
                <a:cs typeface="Times New Roman" panose="02020603050405020304"/>
              </a:rPr>
              <a:t>Kéo</a:t>
            </a:r>
            <a:r>
              <a:rPr lang="en-US" sz="2800" b="1" kern="1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/>
                <a:cs typeface="Times New Roman" panose="02020603050405020304"/>
              </a:rPr>
              <a:t> co”</a:t>
            </a:r>
            <a:endParaRPr lang="en-US" sz="2800" b="1" kern="1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4784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00785" y="216027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482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4784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00785" y="216027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Lk Nhạc Thiếu Nhi Vui Nhộn Cho Bé Tập Thể Dục~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05459325E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635" y="4850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8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00785" y="191770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 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co”</a:t>
            </a: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66215" y="2841625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66215" y="2841625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467167" y="2270149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alt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275205" y="177927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thức tổ chức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4784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00785" y="216027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Khởi động</a:t>
            </a:r>
          </a:p>
        </p:txBody>
      </p:sp>
      <p:pic>
        <p:nvPicPr>
          <p:cNvPr id="4" name="02 moi anh len tau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852.80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635" y="49881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466215" y="223012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 Trọng động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66215" y="2045335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BTPTC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các động tác tay, thân, chân, bật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510" cy="685863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029020" y="1816736"/>
            <a:ext cx="9462526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VĐCB</a:t>
            </a:r>
          </a:p>
          <a:p>
            <a:pPr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/>
                <a:cs typeface="Times New Roman" panose="02020603050405020304"/>
              </a:rPr>
              <a:t>“</a:t>
            </a:r>
            <a:r>
              <a:rPr lang="vi-V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Chạy thay đổi hướng vận động đúng tín hiệu </a:t>
            </a:r>
            <a:r>
              <a:rPr lang="vi-VN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vật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vi-VN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chuẩn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”</a:t>
            </a:r>
            <a:endParaRPr lang="en-US" alt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4784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00785" y="216027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thực hiện lần 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200785" y="1917700"/>
            <a:ext cx="9258300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thực hiện lần 2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</a:t>
            </a:r>
          </a:p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129</Words>
  <Application>Microsoft Office PowerPoint</Application>
  <PresentationFormat>Custom</PresentationFormat>
  <Paragraphs>29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</dc:creator>
  <cp:lastModifiedBy>PC</cp:lastModifiedBy>
  <cp:revision>5</cp:revision>
  <dcterms:created xsi:type="dcterms:W3CDTF">2023-11-15T14:02:19Z</dcterms:created>
  <dcterms:modified xsi:type="dcterms:W3CDTF">2024-11-04T14:41:34Z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C2C2BC14C50449C09F540D302CC17D6F_11</vt:lpwstr>
  </property>
  <property fmtid="{D5CDD505-2E9C-101B-9397-08002B2CF9AE}" pid="3" name="KSOProductBuildVer">
    <vt:lpwstr>1033-12.2.0.13306</vt:lpwstr>
  </property>
</Properties>
</file>