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microsoft.com/office/2007/relationships/hdphoto" Target="../media/hdphoto5.wdp"/><Relationship Id="rId15" Type="http://schemas.microsoft.com/office/2007/relationships/hdphoto" Target="../media/hdphoto3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749051366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90" y="-33867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2400" y="2743199"/>
            <a:ext cx="9448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LỚP MGN B3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0C3C41-5937-AB70-0AA4-2237F02F6A75}"/>
              </a:ext>
            </a:extLst>
          </p:cNvPr>
          <p:cNvSpPr/>
          <p:nvPr/>
        </p:nvSpPr>
        <p:spPr>
          <a:xfrm>
            <a:off x="1968912" y="62239"/>
            <a:ext cx="5150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0D0501-F591-B9B9-CD5D-0C7B98A85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95" y="1012237"/>
            <a:ext cx="1028410" cy="10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13A5D-2FA1-FAF8-C87D-EA2288C44A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56" t="1515" r="13556"/>
          <a:stretch/>
        </p:blipFill>
        <p:spPr>
          <a:xfrm>
            <a:off x="3200400" y="1881187"/>
            <a:ext cx="3124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818827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 smtClean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Cháu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yêu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cô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công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nhân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349" y="2562760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D0BA6C-F67A-FFC9-194C-A18387A03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1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0775" y="2916555"/>
            <a:ext cx="4362450" cy="319913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242</Words>
  <Application>Microsoft Office PowerPoint</Application>
  <PresentationFormat>On-screen Show (4:3)</PresentationFormat>
  <Paragraphs>77</Paragraphs>
  <Slides>16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PC</cp:lastModifiedBy>
  <cp:revision>78</cp:revision>
  <dcterms:created xsi:type="dcterms:W3CDTF">2019-11-18T11:43:00Z</dcterms:created>
  <dcterms:modified xsi:type="dcterms:W3CDTF">2024-11-04T14:48:26Z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