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984" y="4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01AE-E735-4CEB-96DB-821B087A259B}" type="datetimeFigureOut">
              <a:rPr lang="en-US" smtClean="0"/>
              <a:t>11/2/2024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E7276-CDB4-4188-91E3-930F3501F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416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01AE-E735-4CEB-96DB-821B087A259B}" type="datetimeFigureOut">
              <a:rPr lang="en-US" smtClean="0"/>
              <a:t>11/2/2024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E7276-CDB4-4188-91E3-930F3501F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73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01AE-E735-4CEB-96DB-821B087A259B}" type="datetimeFigureOut">
              <a:rPr lang="en-US" smtClean="0"/>
              <a:t>11/2/2024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E7276-CDB4-4188-91E3-930F3501F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30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01AE-E735-4CEB-96DB-821B087A259B}" type="datetimeFigureOut">
              <a:rPr lang="en-US" smtClean="0"/>
              <a:t>11/2/2024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E7276-CDB4-4188-91E3-930F3501F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247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01AE-E735-4CEB-96DB-821B087A259B}" type="datetimeFigureOut">
              <a:rPr lang="en-US" smtClean="0"/>
              <a:t>11/2/2024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E7276-CDB4-4188-91E3-930F3501F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508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01AE-E735-4CEB-96DB-821B087A259B}" type="datetimeFigureOut">
              <a:rPr lang="en-US" smtClean="0"/>
              <a:t>11/2/2024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E7276-CDB4-4188-91E3-930F3501F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788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01AE-E735-4CEB-96DB-821B087A259B}" type="datetimeFigureOut">
              <a:rPr lang="en-US" smtClean="0"/>
              <a:t>11/2/2024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E7276-CDB4-4188-91E3-930F3501F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283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01AE-E735-4CEB-96DB-821B087A259B}" type="datetimeFigureOut">
              <a:rPr lang="en-US" smtClean="0"/>
              <a:t>11/2/2024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E7276-CDB4-4188-91E3-930F3501F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696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01AE-E735-4CEB-96DB-821B087A259B}" type="datetimeFigureOut">
              <a:rPr lang="en-US" smtClean="0"/>
              <a:t>11/2/2024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E7276-CDB4-4188-91E3-930F3501F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811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01AE-E735-4CEB-96DB-821B087A259B}" type="datetimeFigureOut">
              <a:rPr lang="en-US" smtClean="0"/>
              <a:t>11/2/2024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E7276-CDB4-4188-91E3-930F3501F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276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01AE-E735-4CEB-96DB-821B087A259B}" type="datetimeFigureOut">
              <a:rPr lang="en-US" smtClean="0"/>
              <a:t>11/2/2024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E7276-CDB4-4188-91E3-930F3501F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131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E01AE-E735-4CEB-96DB-821B087A259B}" type="datetimeFigureOut">
              <a:rPr lang="en-US" smtClean="0"/>
              <a:t>11/2/2024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EE7276-CDB4-4188-91E3-930F3501F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583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257637" y="914400"/>
            <a:ext cx="236314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smtClean="0">
                <a:latin typeface="Times New Roman" pitchFamily="18" charset="0"/>
                <a:cs typeface="Times New Roman" pitchFamily="18" charset="0"/>
              </a:rPr>
              <a:t>MGN B3</a:t>
            </a:r>
            <a:endParaRPr lang="en-US" sz="4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15322" y="2451504"/>
            <a:ext cx="18850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latin typeface="Times New Roman" pitchFamily="18" charset="0"/>
                <a:cs typeface="Times New Roman" pitchFamily="18" charset="0"/>
              </a:rPr>
              <a:t>Cùng làm đầu bếp nhí</a:t>
            </a:r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98281" y="2052935"/>
            <a:ext cx="9380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smtClean="0">
                <a:latin typeface="Times New Roman" pitchFamily="18" charset="0"/>
                <a:cs typeface="Times New Roman" pitchFamily="18" charset="0"/>
              </a:rPr>
              <a:t>KPKH</a:t>
            </a:r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190999" y="2015873"/>
            <a:ext cx="8851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smtClean="0">
                <a:latin typeface="Times New Roman" pitchFamily="18" charset="0"/>
                <a:cs typeface="Times New Roman" pitchFamily="18" charset="0"/>
              </a:rPr>
              <a:t>PTVĐ</a:t>
            </a:r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560127" y="2027687"/>
            <a:ext cx="9124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smtClean="0">
                <a:latin typeface="Times New Roman" pitchFamily="18" charset="0"/>
                <a:cs typeface="Times New Roman" pitchFamily="18" charset="0"/>
              </a:rPr>
              <a:t>LQVT</a:t>
            </a:r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13907" y="4417512"/>
            <a:ext cx="14879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smtClean="0">
                <a:latin typeface="Times New Roman" pitchFamily="18" charset="0"/>
                <a:cs typeface="Times New Roman" pitchFamily="18" charset="0"/>
              </a:rPr>
              <a:t>TẠO HÌNH</a:t>
            </a:r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31498" y="4489154"/>
            <a:ext cx="14334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smtClean="0">
                <a:latin typeface="Times New Roman" pitchFamily="18" charset="0"/>
                <a:cs typeface="Times New Roman" pitchFamily="18" charset="0"/>
              </a:rPr>
              <a:t>ÂM NHẠC</a:t>
            </a:r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217830" y="4528389"/>
            <a:ext cx="15343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smtClean="0">
                <a:latin typeface="Times New Roman" pitchFamily="18" charset="0"/>
                <a:cs typeface="Times New Roman" pitchFamily="18" charset="0"/>
              </a:rPr>
              <a:t>ÔN LUYỆN</a:t>
            </a:r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733801" y="4819710"/>
            <a:ext cx="198119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b="1" smtClean="0">
                <a:latin typeface="Times New Roman" pitchFamily="18" charset="0"/>
                <a:cs typeface="Times New Roman" pitchFamily="18" charset="0"/>
              </a:rPr>
              <a:t>VĐMH:Chú </a:t>
            </a:r>
            <a:r>
              <a:rPr lang="vi-VN" b="1">
                <a:latin typeface="Times New Roman" pitchFamily="18" charset="0"/>
                <a:cs typeface="Times New Roman" pitchFamily="18" charset="0"/>
              </a:rPr>
              <a:t>bộ </a:t>
            </a:r>
            <a:r>
              <a:rPr lang="vi-VN" b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vi-VN" b="1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b="1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b="1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b="1">
                <a:latin typeface="Times New Roman" pitchFamily="18" charset="0"/>
                <a:cs typeface="Times New Roman" pitchFamily="18" charset="0"/>
              </a:rPr>
              <a:t>NH: Cháu thương </a:t>
            </a:r>
            <a:r>
              <a:rPr lang="vi-VN" b="1">
                <a:latin typeface="Times New Roman" pitchFamily="18" charset="0"/>
                <a:cs typeface="Times New Roman" pitchFamily="18" charset="0"/>
              </a:rPr>
              <a:t>chú </a:t>
            </a:r>
            <a:r>
              <a:rPr lang="vi-VN" b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ộ</a:t>
            </a:r>
            <a:r>
              <a:rPr lang="vi-VN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b="1">
                <a:latin typeface="Times New Roman" pitchFamily="18" charset="0"/>
                <a:cs typeface="Times New Roman" pitchFamily="18" charset="0"/>
              </a:rPr>
              <a:t>đội</a:t>
            </a:r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234590" y="4952167"/>
            <a:ext cx="174132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>
                <a:latin typeface="Times New Roman" pitchFamily="18" charset="0"/>
                <a:cs typeface="Times New Roman" pitchFamily="18" charset="0"/>
              </a:rPr>
              <a:t>Ôn </a:t>
            </a:r>
            <a:r>
              <a:rPr lang="vi-VN" b="1" smtClean="0">
                <a:latin typeface="Times New Roman" pitchFamily="18" charset="0"/>
                <a:cs typeface="Times New Roman" pitchFamily="18" charset="0"/>
              </a:rPr>
              <a:t>VĐMH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vi-VN" b="1" smtClean="0">
                <a:latin typeface="Times New Roman" pitchFamily="18" charset="0"/>
                <a:cs typeface="Times New Roman" pitchFamily="18" charset="0"/>
              </a:rPr>
              <a:t>Chú </a:t>
            </a:r>
            <a:r>
              <a:rPr lang="vi-VN" b="1">
                <a:latin typeface="Times New Roman" pitchFamily="18" charset="0"/>
                <a:cs typeface="Times New Roman" pitchFamily="18" charset="0"/>
              </a:rPr>
              <a:t>bộ </a:t>
            </a:r>
            <a:r>
              <a:rPr lang="vi-VN" b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i”</a:t>
            </a:r>
            <a:r>
              <a:rPr lang="vi-VN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b="1">
                <a:latin typeface="Times New Roman" pitchFamily="18" charset="0"/>
                <a:cs typeface="Times New Roman" pitchFamily="18" charset="0"/>
              </a:rPr>
              <a:t>NH: Cháu thương </a:t>
            </a:r>
            <a:r>
              <a:rPr lang="vi-VN" b="1">
                <a:latin typeface="Times New Roman" pitchFamily="18" charset="0"/>
                <a:cs typeface="Times New Roman" pitchFamily="18" charset="0"/>
              </a:rPr>
              <a:t>chú 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vi-VN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b="1">
                <a:latin typeface="Times New Roman" pitchFamily="18" charset="0"/>
                <a:cs typeface="Times New Roman" pitchFamily="18" charset="0"/>
              </a:rPr>
              <a:t>đội</a:t>
            </a:r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596015" y="2415983"/>
            <a:ext cx="2075145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b="1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1700" b="1" smtClean="0">
                <a:latin typeface="Times New Roman" pitchFamily="18" charset="0"/>
                <a:cs typeface="Times New Roman" pitchFamily="18" charset="0"/>
              </a:rPr>
              <a:t>VĐCB</a:t>
            </a:r>
            <a:r>
              <a:rPr lang="vi-VN" sz="1700" b="1">
                <a:latin typeface="Times New Roman" pitchFamily="18" charset="0"/>
                <a:cs typeface="Times New Roman" pitchFamily="18" charset="0"/>
              </a:rPr>
              <a:t>: Đi thay đổi hướng vận động đúng tín hiệu vật chuẩn (4 – 5 vật chuẩn đặt dích dắc</a:t>
            </a:r>
            <a:r>
              <a:rPr lang="vi-VN" sz="1700" b="1">
                <a:latin typeface="Times New Roman" pitchFamily="18" charset="0"/>
                <a:cs typeface="Times New Roman" pitchFamily="18" charset="0"/>
              </a:rPr>
              <a:t>). </a:t>
            </a:r>
            <a:endParaRPr lang="en-US" sz="1700" b="1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700" b="1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1700" b="1" smtClean="0">
                <a:latin typeface="Times New Roman" pitchFamily="18" charset="0"/>
                <a:cs typeface="Times New Roman" pitchFamily="18" charset="0"/>
              </a:rPr>
              <a:t>TCVĐ</a:t>
            </a:r>
            <a:r>
              <a:rPr lang="vi-VN" sz="1700" b="1">
                <a:latin typeface="Times New Roman" pitchFamily="18" charset="0"/>
                <a:cs typeface="Times New Roman" pitchFamily="18" charset="0"/>
              </a:rPr>
              <a:t>: Kéo co</a:t>
            </a:r>
            <a:endParaRPr lang="en-US" sz="17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169624" y="2514600"/>
            <a:ext cx="187125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Dạy trẻ nhận biết, phân biệt hình vuông - hình chữ nhật</a:t>
            </a:r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315322" y="4907623"/>
            <a:ext cx="188507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In bàn tay tạo thành hình con vật ( Tiết mẫu)</a:t>
            </a:r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5381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99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LopB3</dc:creator>
  <cp:lastModifiedBy>LopB3</cp:lastModifiedBy>
  <cp:revision>8</cp:revision>
  <dcterms:created xsi:type="dcterms:W3CDTF">2024-08-19T08:31:26Z</dcterms:created>
  <dcterms:modified xsi:type="dcterms:W3CDTF">2024-11-02T04:35:36Z</dcterms:modified>
</cp:coreProperties>
</file>