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984" y="1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E01AE-E735-4CEB-96DB-821B087A259B}" type="datetimeFigureOut">
              <a:rPr lang="en-US" smtClean="0"/>
              <a:t>11/2/2024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E7276-CDB4-4188-91E3-930F3501F9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44162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E01AE-E735-4CEB-96DB-821B087A259B}" type="datetimeFigureOut">
              <a:rPr lang="en-US" smtClean="0"/>
              <a:t>11/2/2024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E7276-CDB4-4188-91E3-930F3501F9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1735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E01AE-E735-4CEB-96DB-821B087A259B}" type="datetimeFigureOut">
              <a:rPr lang="en-US" smtClean="0"/>
              <a:t>11/2/2024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E7276-CDB4-4188-91E3-930F3501F9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8309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E01AE-E735-4CEB-96DB-821B087A259B}" type="datetimeFigureOut">
              <a:rPr lang="en-US" smtClean="0"/>
              <a:t>11/2/2024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E7276-CDB4-4188-91E3-930F3501F9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3247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E01AE-E735-4CEB-96DB-821B087A259B}" type="datetimeFigureOut">
              <a:rPr lang="en-US" smtClean="0"/>
              <a:t>11/2/2024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E7276-CDB4-4188-91E3-930F3501F9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8508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E01AE-E735-4CEB-96DB-821B087A259B}" type="datetimeFigureOut">
              <a:rPr lang="en-US" smtClean="0"/>
              <a:t>11/2/2024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E7276-CDB4-4188-91E3-930F3501F9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27880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E01AE-E735-4CEB-96DB-821B087A259B}" type="datetimeFigureOut">
              <a:rPr lang="en-US" smtClean="0"/>
              <a:t>11/2/2024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E7276-CDB4-4188-91E3-930F3501F9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32833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E01AE-E735-4CEB-96DB-821B087A259B}" type="datetimeFigureOut">
              <a:rPr lang="en-US" smtClean="0"/>
              <a:t>11/2/2024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E7276-CDB4-4188-91E3-930F3501F9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76964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E01AE-E735-4CEB-96DB-821B087A259B}" type="datetimeFigureOut">
              <a:rPr lang="en-US" smtClean="0"/>
              <a:t>11/2/2024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E7276-CDB4-4188-91E3-930F3501F9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08118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E01AE-E735-4CEB-96DB-821B087A259B}" type="datetimeFigureOut">
              <a:rPr lang="en-US" smtClean="0"/>
              <a:t>11/2/2024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E7276-CDB4-4188-91E3-930F3501F9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52760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E01AE-E735-4CEB-96DB-821B087A259B}" type="datetimeFigureOut">
              <a:rPr lang="en-US" smtClean="0"/>
              <a:t>11/2/2024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E7276-CDB4-4188-91E3-930F3501F9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31318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8E01AE-E735-4CEB-96DB-821B087A259B}" type="datetimeFigureOut">
              <a:rPr lang="en-US" smtClean="0"/>
              <a:t>11/2/2024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EE7276-CDB4-4188-91E3-930F3501F9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25830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257637" y="914400"/>
            <a:ext cx="2363147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smtClean="0">
                <a:latin typeface="Times New Roman" pitchFamily="18" charset="0"/>
                <a:cs typeface="Times New Roman" pitchFamily="18" charset="0"/>
              </a:rPr>
              <a:t>MGN B3</a:t>
            </a:r>
            <a:endParaRPr lang="en-US" sz="44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315322" y="2451504"/>
            <a:ext cx="1870867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1700" b="1">
                <a:latin typeface="+mj-lt"/>
              </a:rPr>
              <a:t>Thí nghiệm: Sự đổi màu của hoa</a:t>
            </a:r>
            <a:endParaRPr lang="en-US" sz="1700" b="1">
              <a:latin typeface="+mj-lt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698281" y="2052935"/>
            <a:ext cx="93807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smtClean="0">
                <a:latin typeface="Times New Roman" pitchFamily="18" charset="0"/>
                <a:cs typeface="Times New Roman" pitchFamily="18" charset="0"/>
              </a:rPr>
              <a:t>KPKH</a:t>
            </a:r>
            <a:endParaRPr lang="en-US" sz="20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190999" y="2015873"/>
            <a:ext cx="88517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smtClean="0">
                <a:latin typeface="Times New Roman" pitchFamily="18" charset="0"/>
                <a:cs typeface="Times New Roman" pitchFamily="18" charset="0"/>
              </a:rPr>
              <a:t>PTVĐ</a:t>
            </a:r>
            <a:endParaRPr lang="en-US" sz="20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560127" y="2027687"/>
            <a:ext cx="91242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smtClean="0">
                <a:latin typeface="Times New Roman" pitchFamily="18" charset="0"/>
                <a:cs typeface="Times New Roman" pitchFamily="18" charset="0"/>
              </a:rPr>
              <a:t>LQVT</a:t>
            </a:r>
            <a:endParaRPr lang="en-US" sz="20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513907" y="4417512"/>
            <a:ext cx="148790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smtClean="0">
                <a:latin typeface="Times New Roman" pitchFamily="18" charset="0"/>
                <a:cs typeface="Times New Roman" pitchFamily="18" charset="0"/>
              </a:rPr>
              <a:t>TẠO HÌNH</a:t>
            </a:r>
            <a:endParaRPr lang="en-US" sz="20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931498" y="4489154"/>
            <a:ext cx="143340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smtClean="0">
                <a:latin typeface="Times New Roman" pitchFamily="18" charset="0"/>
                <a:cs typeface="Times New Roman" pitchFamily="18" charset="0"/>
              </a:rPr>
              <a:t>ÂM NHẠC</a:t>
            </a:r>
            <a:endParaRPr lang="en-US" sz="20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217830" y="4528389"/>
            <a:ext cx="153439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smtClean="0">
                <a:latin typeface="Times New Roman" pitchFamily="18" charset="0"/>
                <a:cs typeface="Times New Roman" pitchFamily="18" charset="0"/>
              </a:rPr>
              <a:t>ÔN LUYỆN</a:t>
            </a:r>
            <a:endParaRPr lang="en-US" sz="20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3733801" y="4819710"/>
            <a:ext cx="1981199" cy="8771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700" b="1" smtClean="0">
                <a:latin typeface="Times New Roman" pitchFamily="18" charset="0"/>
                <a:cs typeface="Times New Roman" pitchFamily="18" charset="0"/>
              </a:rPr>
              <a:t>- DH</a:t>
            </a:r>
            <a:r>
              <a:rPr lang="en-US" sz="1700" b="1">
                <a:latin typeface="Times New Roman" pitchFamily="18" charset="0"/>
                <a:cs typeface="Times New Roman" pitchFamily="18" charset="0"/>
              </a:rPr>
              <a:t>: Cháu yêu cô chú công </a:t>
            </a:r>
            <a:r>
              <a:rPr lang="en-US" sz="1700" b="1">
                <a:latin typeface="Times New Roman" pitchFamily="18" charset="0"/>
                <a:cs typeface="Times New Roman" pitchFamily="18" charset="0"/>
              </a:rPr>
              <a:t>nhân </a:t>
            </a:r>
            <a:endParaRPr lang="en-US" sz="1700" b="1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700" b="1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1700" b="1">
                <a:latin typeface="Times New Roman" pitchFamily="18" charset="0"/>
                <a:cs typeface="Times New Roman" pitchFamily="18" charset="0"/>
              </a:rPr>
              <a:t>TC: Tai ai tinh</a:t>
            </a:r>
            <a:endParaRPr lang="en-US" sz="17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6234590" y="4952167"/>
            <a:ext cx="1741322" cy="8771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1700" b="1">
                <a:latin typeface="+mj-lt"/>
              </a:rPr>
              <a:t>Ôn củng cố đếm đến 3, NB chữ số 3</a:t>
            </a:r>
            <a:endParaRPr lang="en-US" sz="1700" b="1">
              <a:latin typeface="+mj-lt"/>
              <a:cs typeface="Times New Roman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3581400" y="2252990"/>
            <a:ext cx="2285999" cy="16619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700" b="1" smtClean="0">
                <a:latin typeface="+mj-lt"/>
              </a:rPr>
              <a:t>- </a:t>
            </a:r>
            <a:r>
              <a:rPr lang="vi-VN" sz="1700" b="1" smtClean="0">
                <a:latin typeface="+mj-lt"/>
              </a:rPr>
              <a:t>VĐCB</a:t>
            </a:r>
            <a:r>
              <a:rPr lang="vi-VN" sz="1700" b="1">
                <a:latin typeface="+mj-lt"/>
              </a:rPr>
              <a:t>: Chạy thay đổi hướng vận động đúng tín hiệu vật chuẩn (4 – 5 vật chuẩn đặt dích </a:t>
            </a:r>
            <a:r>
              <a:rPr lang="vi-VN" sz="1700" b="1">
                <a:latin typeface="+mj-lt"/>
              </a:rPr>
              <a:t>dắc</a:t>
            </a:r>
            <a:r>
              <a:rPr lang="vi-VN" sz="1700" b="1" smtClean="0">
                <a:latin typeface="+mj-lt"/>
              </a:rPr>
              <a:t>). </a:t>
            </a:r>
            <a:endParaRPr lang="en-US" sz="1700" b="1" smtClean="0">
              <a:latin typeface="+mj-lt"/>
            </a:endParaRPr>
          </a:p>
          <a:p>
            <a:r>
              <a:rPr lang="en-US" sz="1700" b="1" smtClean="0">
                <a:latin typeface="+mj-lt"/>
              </a:rPr>
              <a:t>- </a:t>
            </a:r>
            <a:r>
              <a:rPr lang="vi-VN" sz="1700" b="1" smtClean="0">
                <a:latin typeface="+mj-lt"/>
              </a:rPr>
              <a:t>TCVĐ</a:t>
            </a:r>
            <a:r>
              <a:rPr lang="vi-VN" sz="1700" b="1">
                <a:latin typeface="+mj-lt"/>
              </a:rPr>
              <a:t>: Kéo co</a:t>
            </a:r>
            <a:endParaRPr lang="en-US" sz="1700" b="1">
              <a:latin typeface="+mj-lt"/>
              <a:cs typeface="Times New Roman" pitchFamily="18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6169624" y="2514600"/>
            <a:ext cx="1871254" cy="8771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1700" b="1">
                <a:latin typeface="+mj-lt"/>
                <a:cs typeface="Times New Roman" pitchFamily="18" charset="0"/>
              </a:rPr>
              <a:t>Củng cố đếm đến </a:t>
            </a:r>
            <a:r>
              <a:rPr lang="en-US" sz="1700" b="1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vi-VN" sz="1700" b="1" smtClean="0">
                <a:latin typeface="+mj-lt"/>
                <a:cs typeface="Times New Roman" pitchFamily="18" charset="0"/>
              </a:rPr>
              <a:t>, </a:t>
            </a:r>
            <a:r>
              <a:rPr lang="vi-VN" sz="1700" b="1">
                <a:latin typeface="+mj-lt"/>
                <a:cs typeface="Times New Roman" pitchFamily="18" charset="0"/>
              </a:rPr>
              <a:t>nhận biết chữ số </a:t>
            </a:r>
            <a:r>
              <a:rPr lang="en-US" sz="1700" b="1" smtClean="0">
                <a:latin typeface="Times New Roman" pitchFamily="18" charset="0"/>
                <a:cs typeface="Times New Roman" pitchFamily="18" charset="0"/>
              </a:rPr>
              <a:t>3</a:t>
            </a:r>
            <a:endParaRPr lang="en-US" sz="17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1315322" y="4907623"/>
            <a:ext cx="1885078" cy="8771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700" b="1">
                <a:latin typeface="Times New Roman" pitchFamily="18" charset="0"/>
                <a:cs typeface="Times New Roman" pitchFamily="18" charset="0"/>
              </a:rPr>
              <a:t>Tô nét và tô màu tranh chú </a:t>
            </a:r>
            <a:r>
              <a:rPr lang="en-US" sz="1700" b="1">
                <a:latin typeface="Times New Roman" pitchFamily="18" charset="0"/>
                <a:cs typeface="Times New Roman" pitchFamily="18" charset="0"/>
              </a:rPr>
              <a:t>hề </a:t>
            </a:r>
            <a:endParaRPr lang="en-US" sz="1700" b="1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700" b="1" smtClean="0">
                <a:latin typeface="Times New Roman" pitchFamily="18" charset="0"/>
                <a:cs typeface="Times New Roman" pitchFamily="18" charset="0"/>
              </a:rPr>
              <a:t>(Tiết </a:t>
            </a:r>
            <a:r>
              <a:rPr lang="en-US" sz="1700" b="1">
                <a:latin typeface="Times New Roman" pitchFamily="18" charset="0"/>
                <a:cs typeface="Times New Roman" pitchFamily="18" charset="0"/>
              </a:rPr>
              <a:t>mẫu)</a:t>
            </a:r>
            <a:endParaRPr lang="en-US" sz="1700" b="1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53813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97</Words>
  <Application>Microsoft Office PowerPoint</Application>
  <PresentationFormat>On-screen Show (4:3)</PresentationFormat>
  <Paragraphs>16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LopB3</dc:creator>
  <cp:lastModifiedBy>LopB3</cp:lastModifiedBy>
  <cp:revision>6</cp:revision>
  <dcterms:created xsi:type="dcterms:W3CDTF">2024-08-19T08:31:26Z</dcterms:created>
  <dcterms:modified xsi:type="dcterms:W3CDTF">2024-11-02T03:56:56Z</dcterms:modified>
</cp:coreProperties>
</file>