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16" r:id="rId2"/>
    <p:sldId id="301" r:id="rId3"/>
    <p:sldId id="329" r:id="rId4"/>
    <p:sldId id="305" r:id="rId5"/>
    <p:sldId id="303" r:id="rId6"/>
    <p:sldId id="332" r:id="rId7"/>
    <p:sldId id="333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79" d="100"/>
          <a:sy n="79" d="100"/>
        </p:scale>
        <p:origin x="-1574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7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646" y="2057400"/>
            <a:ext cx="8763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 MGN B3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06" y="874713"/>
            <a:ext cx="839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2752742"/>
            <a:ext cx="6934200" cy="820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Vẽ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nét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mặt</a:t>
            </a:r>
            <a:endParaRPr lang="en-US" altLang="vi-VN" sz="3600" kern="10" dirty="0" smtClean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Vđ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8" r="11736"/>
          <a:stretch/>
        </p:blipFill>
        <p:spPr>
          <a:xfrm>
            <a:off x="228600" y="457200"/>
            <a:ext cx="8802974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48</Words>
  <Application>Microsoft Office PowerPoint</Application>
  <PresentationFormat>On-screen Show (4:3)</PresentationFormat>
  <Paragraphs>13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Trẻ thực hiện</vt:lpstr>
      <vt:lpstr>Nhận xét sản phẩm</vt:lpstr>
      <vt:lpstr>THE END</vt:lpstr>
    </vt:vector>
  </TitlesOfParts>
  <Company>Viettel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PC</cp:lastModifiedBy>
  <cp:revision>55</cp:revision>
  <dcterms:created xsi:type="dcterms:W3CDTF">2015-12-08T02:27:00Z</dcterms:created>
  <dcterms:modified xsi:type="dcterms:W3CDTF">2024-10-03T15:05:32Z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