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40" r:id="rId2"/>
    <p:sldId id="343" r:id="rId3"/>
    <p:sldId id="344" r:id="rId4"/>
    <p:sldId id="351" r:id="rId5"/>
    <p:sldId id="302" r:id="rId6"/>
    <p:sldId id="292" r:id="rId7"/>
    <p:sldId id="293" r:id="rId8"/>
    <p:sldId id="303" r:id="rId9"/>
    <p:sldId id="317" r:id="rId10"/>
    <p:sldId id="352" r:id="rId11"/>
    <p:sldId id="353" r:id="rId12"/>
    <p:sldId id="322" r:id="rId13"/>
    <p:sldId id="320" r:id="rId14"/>
    <p:sldId id="321" r:id="rId15"/>
    <p:sldId id="325" r:id="rId16"/>
    <p:sldId id="326" r:id="rId17"/>
    <p:sldId id="327" r:id="rId18"/>
    <p:sldId id="328" r:id="rId19"/>
    <p:sldId id="354" r:id="rId20"/>
    <p:sldId id="335" r:id="rId21"/>
    <p:sldId id="336" r:id="rId22"/>
    <p:sldId id="337" r:id="rId23"/>
    <p:sldId id="338" r:id="rId24"/>
    <p:sldId id="339" r:id="rId25"/>
    <p:sldId id="329" r:id="rId26"/>
    <p:sldId id="331" r:id="rId27"/>
    <p:sldId id="345" r:id="rId28"/>
    <p:sldId id="355" r:id="rId29"/>
    <p:sldId id="346" r:id="rId30"/>
    <p:sldId id="349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FF9900"/>
    <a:srgbClr val="9999FF"/>
    <a:srgbClr val="FF99FF"/>
    <a:srgbClr val="FFFF66"/>
    <a:srgbClr val="9933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61" autoAdjust="0"/>
  </p:normalViewPr>
  <p:slideViewPr>
    <p:cSldViewPr>
      <p:cViewPr>
        <p:scale>
          <a:sx n="70" d="100"/>
          <a:sy n="70" d="100"/>
        </p:scale>
        <p:origin x="-116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2FA4D7-7811-479A-B16E-96D60DB33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657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67E52-8F0C-4A37-AD1A-46F3BDAD9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53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0E783-26B5-4C74-806A-CDF321E85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71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96D79-221D-4BCC-8DDA-1807BF142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7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BD37-EBE0-4FF5-A678-BEFC8BA23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97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3EF92-1671-4FC4-98C6-076C712F2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34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E072E-49F2-405B-B29B-26B651BEC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73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6BDB5-BE17-4CD7-8D07-591B0E6CC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50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894BB-42E6-49E9-9D68-925E8EAD5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85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990AF-DCA6-4F68-A39C-514CDFA28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43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82759-41CB-4C71-B065-10EF9A1B5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9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7EEDF-ABF6-4D4C-81F7-AFFB95F70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41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34E83B5-A7C2-471C-A3F2-38E3AC4AF2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wnloads\hotboy_rua_taydan_vu_rua_tay_1_243201816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wnloads\Nam-Ngon-Tay-Ngoan-Xuan-Mai.mp3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95400" y="152400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alt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vi-VN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altLang="vi-VN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MẦM NON GIANG BIÊN</a:t>
            </a:r>
            <a:endParaRPr lang="vi-VN" altLang="vi-VN" b="1" u="sng">
              <a:solidFill>
                <a:srgbClr val="0000FF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838200" y="2828925"/>
            <a:ext cx="76200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 PHÁ ĐÔI BÀN TAY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MGN B3</a:t>
            </a:r>
            <a:endParaRPr lang="en-US" altLang="vi-VN" sz="2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947738"/>
            <a:ext cx="1181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05725" y="914400"/>
            <a:ext cx="6532558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Về nhóm khám phá</a:t>
            </a:r>
          </a:p>
          <a:p>
            <a:pPr algn="ctr">
              <a:defRPr/>
            </a:pP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 Nắm mở đôi bàn tay</a:t>
            </a:r>
          </a:p>
          <a:p>
            <a:pPr algn="ctr">
              <a:defRPr/>
            </a:pP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2: Dùng kính lúp soi vân tay</a:t>
            </a:r>
          </a:p>
          <a:p>
            <a:pPr algn="ctr">
              <a:defRPr/>
            </a:pP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3: In vân tay và bàn tay</a:t>
            </a:r>
          </a:p>
          <a:p>
            <a:pPr algn="ctr">
              <a:defRPr/>
            </a:pP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4: Cảm nhận nắm sờ từ đôi bàn tay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4683" y="2209800"/>
            <a:ext cx="84946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Tác dụng của đôi bàn tay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4342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2" descr="C:\Users\zizibibi\Desktop\Ảnh của trẻ\đúng\bé rửa mặ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-1714500"/>
            <a:ext cx="812482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5366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2" descr="C:\Users\zizibibi\Desktop\Ảnh của trẻ\đúng\bé đánh răng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93725"/>
            <a:ext cx="8066087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6390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1" name="Picture 2" descr="C:\Users\zizibibi\Desktop\Ảnh của trẻ\đúng\bé tự xúc cơ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3725"/>
            <a:ext cx="7775575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7414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5" name="Picture 2" descr="C:\Users\zizibibi\Desktop\Ảnh của trẻ\đúng\bé ngồi vẽ tran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620000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8438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Picture 2" descr="C:\Users\zizibibi\Desktop\Ảnh của trẻ\đúng\trẻ đang mú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-1728788"/>
            <a:ext cx="18145126" cy="1028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9462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3" name="Picture 2" descr="C:\Users\zizibibi\Desktop\Ảnh của trẻ\đúng\bé quét sâ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85800"/>
            <a:ext cx="827722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0486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7" name="Picture 2" descr="C:\Users\zizibibi\Desktop\Ảnh của trẻ\đúng\bé lau nhà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76213"/>
            <a:ext cx="97536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2101" y="2667000"/>
            <a:ext cx="651979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 VỆ ĐÔI TAY NHƯ THẾ NÀO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219200" y="172085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vi-VN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động theo nhạc: VŨ ĐIỆU RỬA TAY</a:t>
            </a:r>
          </a:p>
        </p:txBody>
      </p:sp>
      <p:pic>
        <p:nvPicPr>
          <p:cNvPr id="2" name="hotboy_rua_taydan_vu_rua_tay_1_24320181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2534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3" name="Picture 2" descr="C:\Users\zizibibi\Desktop\Ảnh của trẻ\sai\bé nghịch đất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93725"/>
            <a:ext cx="8207375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3558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6" name="Picture 2" descr="C:\Users\zizibibi\Desktop\Ảnh của trẻ\sai\bốc thức ă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93725"/>
            <a:ext cx="820737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Poinset2"/>
          <p:cNvPicPr>
            <a:picLocks noChangeAspect="1" noChangeArrowheads="1"/>
          </p:cNvPicPr>
          <p:nvPr/>
        </p:nvPicPr>
        <p:blipFill>
          <a:blip r:embed="rId4" cstate="print">
            <a:lum bright="3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Poinset2"/>
          <p:cNvPicPr>
            <a:picLocks noChangeAspect="1" noChangeArrowheads="1"/>
          </p:cNvPicPr>
          <p:nvPr/>
        </p:nvPicPr>
        <p:blipFill>
          <a:blip r:embed="rId4" cstate="print">
            <a:lum bright="3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429125"/>
            <a:ext cx="2438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5606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1" name="Picture 3" descr="C:\Users\zizibibi\Desktop\Ảnh của trẻ\sai\nghịc cá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0"/>
            <a:ext cx="77724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Misc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861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Misc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721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7654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5" name="Picture 9" descr="C:\Users\zizibibi\Desktop\Ảnh của trẻ\đúng\h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93725"/>
            <a:ext cx="82073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6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8678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7" name="Picture 2" descr="C:\Users\zizibibi\Desktop\bao tay lao độ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3725"/>
            <a:ext cx="7848600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77338" cy="71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38200" y="2551113"/>
            <a:ext cx="746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bộ phận trên cơ thể đều rất quan trọng.</a:t>
            </a:r>
          </a:p>
          <a:p>
            <a:r>
              <a:rPr lang="vi-VN" alt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vậy, các con cần bảo vệ và  biết cách chăm sóc</a:t>
            </a:r>
          </a:p>
          <a:p>
            <a:r>
              <a:rPr lang="vi-VN" alt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các bộ phận của cơ thể luôn sạch sẽ và khỏe mạnh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048000" y="1371600"/>
            <a:ext cx="3117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2043" y="2967335"/>
            <a:ext cx="53399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Cùng vẽ đôi tay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Nam-Ngon-Tay-Ngoan-Xuan-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676400" y="1600200"/>
            <a:ext cx="624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alt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HĐ 3: Kết thúc:</a:t>
            </a:r>
          </a:p>
          <a:p>
            <a:pPr algn="ctr"/>
            <a:r>
              <a:rPr lang="vi-VN" alt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nhận xét và khuyến khích trẻ.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04900" y="2471738"/>
            <a:ext cx="6934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trẻ cử động khi bàn tay không buộc gì và khi bàn tay bị buộc lại điều gì sẽ xảy ra</a:t>
            </a:r>
          </a:p>
        </p:txBody>
      </p:sp>
      <p:sp>
        <p:nvSpPr>
          <p:cNvPr id="2" name="Rectangle 1"/>
          <p:cNvSpPr/>
          <p:nvPr/>
        </p:nvSpPr>
        <p:spPr>
          <a:xfrm>
            <a:off x="-15433" y="1676400"/>
            <a:ext cx="89851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Khảo sát về sự cử động của đôi bàn tay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3197" y="2590800"/>
            <a:ext cx="623760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sát đôi bàn tay của mình</a:t>
            </a:r>
          </a:p>
          <a:p>
            <a:pPr algn="ctr">
              <a:defRPr/>
            </a:pPr>
            <a:r>
              <a:rPr lang="vi-V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có những gì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Đôi bàn tay</a:t>
            </a:r>
          </a:p>
        </p:txBody>
      </p:sp>
      <p:pic>
        <p:nvPicPr>
          <p:cNvPr id="27650" name="Picture 2" descr="C:\Users\user\Desktop\tay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8045450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 smtClean="0"/>
              <a:t>Mu bàn tay</a:t>
            </a:r>
            <a:endParaRPr lang="en-US" altLang="en-US" smtClean="0"/>
          </a:p>
        </p:txBody>
      </p:sp>
      <p:pic>
        <p:nvPicPr>
          <p:cNvPr id="27650" name="Picture 2" descr="C:\Users\user\Desktop\tay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8045450" cy="5181600"/>
          </a:xfr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914400" y="4856163"/>
            <a:ext cx="23622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 smtClean="0"/>
              <a:t>Lòng bàn tay</a:t>
            </a:r>
            <a:endParaRPr lang="en-US" altLang="en-US" smtClean="0"/>
          </a:p>
        </p:txBody>
      </p:sp>
      <p:pic>
        <p:nvPicPr>
          <p:cNvPr id="28674" name="Picture 2" descr="C:\Users\user\Desktop\tay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1295400" y="4343400"/>
            <a:ext cx="2209800" cy="990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Các ngón tay</a:t>
            </a:r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9090" name="Picture 2" descr="C:\Users\user\Desktop\ảnh ban tay 3\tay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00200" y="2057400"/>
            <a:ext cx="213360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1271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0" name="Picture 2" descr="C:\Users\zizibibi\Desktop\Ảnh của trẻ\vân tay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87450"/>
            <a:ext cx="55626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3581400" y="593725"/>
            <a:ext cx="202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 tay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0&quot;/&gt;&lt;/object&gt;&lt;object type=&quot;3&quot; unique_id=&quot;10005&quot;&gt;&lt;property id=&quot;20148&quot; value=&quot;5&quot;/&gt;&lt;property id=&quot;20300&quot; value=&quot;Slide 2&quot;/&gt;&lt;property id=&quot;20307&quot; value=&quot;341&quot;/&gt;&lt;/object&gt;&lt;object type=&quot;3&quot; unique_id=&quot;10006&quot;&gt;&lt;property id=&quot;20148&quot; value=&quot;5&quot;/&gt;&lt;property id=&quot;20300&quot; value=&quot;Slide 3&quot;/&gt;&lt;property id=&quot;20307&quot; value=&quot;342&quot;/&gt;&lt;/object&gt;&lt;object type=&quot;3&quot; unique_id=&quot;10007&quot;&gt;&lt;property id=&quot;20148&quot; value=&quot;5&quot;/&gt;&lt;property id=&quot;20300&quot; value=&quot;Slide 4&quot;/&gt;&lt;property id=&quot;20307&quot; value=&quot;343&quot;/&gt;&lt;/object&gt;&lt;object type=&quot;3&quot; unique_id=&quot;10008&quot;&gt;&lt;property id=&quot;20148&quot; value=&quot;5&quot;/&gt;&lt;property id=&quot;20300&quot; value=&quot;Slide 5&quot;/&gt;&lt;property id=&quot;20307&quot; value=&quot;344&quot;/&gt;&lt;/object&gt;&lt;object type=&quot;3&quot; unique_id=&quot;10009&quot;&gt;&lt;property id=&quot;20148&quot; value=&quot;5&quot;/&gt;&lt;property id=&quot;20300&quot; value=&quot;Slide 6 - &amp;quot;Đôi bàn tay&amp;quot;&quot;/&gt;&lt;property id=&quot;20307&quot; value=&quot;302&quot;/&gt;&lt;/object&gt;&lt;object type=&quot;3&quot; unique_id=&quot;10010&quot;&gt;&lt;property id=&quot;20148&quot; value=&quot;5&quot;/&gt;&lt;property id=&quot;20300&quot; value=&quot;Slide 7 - &amp;quot;Mu bàn tay&amp;quot;&quot;/&gt;&lt;property id=&quot;20307&quot; value=&quot;292&quot;/&gt;&lt;/object&gt;&lt;object type=&quot;3&quot; unique_id=&quot;10011&quot;&gt;&lt;property id=&quot;20148&quot; value=&quot;5&quot;/&gt;&lt;property id=&quot;20300&quot; value=&quot;Slide 8 - &amp;quot;Lòng bàn tay&amp;quot;&quot;/&gt;&lt;property id=&quot;20307&quot; value=&quot;293&quot;/&gt;&lt;/object&gt;&lt;object type=&quot;3&quot; unique_id=&quot;10012&quot;&gt;&lt;property id=&quot;20148&quot; value=&quot;5&quot;/&gt;&lt;property id=&quot;20300&quot; value=&quot;Slide 9 - &amp;quot;Các ngón tay&amp;quot;&quot;/&gt;&lt;property id=&quot;20307&quot; value=&quot;303&quot;/&gt;&lt;/object&gt;&lt;object type=&quot;3&quot; unique_id=&quot;10013&quot;&gt;&lt;property id=&quot;20148&quot; value=&quot;5&quot;/&gt;&lt;property id=&quot;20300&quot; value=&quot;Slide 10&quot;/&gt;&lt;property id=&quot;20307&quot; value=&quot;317&quot;/&gt;&lt;/object&gt;&lt;object type=&quot;3&quot; unique_id=&quot;10014&quot;&gt;&lt;property id=&quot;20148&quot; value=&quot;5&quot;/&gt;&lt;property id=&quot;20300&quot; value=&quot;Slide 11&quot;/&gt;&lt;property id=&quot;20307&quot; value=&quot;322&quot;/&gt;&lt;/object&gt;&lt;object type=&quot;3&quot; unique_id=&quot;10015&quot;&gt;&lt;property id=&quot;20148&quot; value=&quot;5&quot;/&gt;&lt;property id=&quot;20300&quot; value=&quot;Slide 12&quot;/&gt;&lt;property id=&quot;20307&quot; value=&quot;320&quot;/&gt;&lt;/object&gt;&lt;object type=&quot;3&quot; unique_id=&quot;10016&quot;&gt;&lt;property id=&quot;20148&quot; value=&quot;5&quot;/&gt;&lt;property id=&quot;20300&quot; value=&quot;Slide 13&quot;/&gt;&lt;property id=&quot;20307&quot; value=&quot;321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35&quot;/&gt;&lt;/object&gt;&lt;object type=&quot;3&quot; unique_id=&quot;10022&quot;&gt;&lt;property id=&quot;20148&quot; value=&quot;5&quot;/&gt;&lt;property id=&quot;20300&quot; value=&quot;Slide 19&quot;/&gt;&lt;property id=&quot;20307&quot; value=&quot;336&quot;/&gt;&lt;/object&gt;&lt;object type=&quot;3&quot; unique_id=&quot;10023&quot;&gt;&lt;property id=&quot;20148&quot; value=&quot;5&quot;/&gt;&lt;property id=&quot;20300&quot; value=&quot;Slide 20&quot;/&gt;&lt;property id=&quot;20307&quot; value=&quot;337&quot;/&gt;&lt;/object&gt;&lt;object type=&quot;3&quot; unique_id=&quot;10024&quot;&gt;&lt;property id=&quot;20148&quot; value=&quot;5&quot;/&gt;&lt;property id=&quot;20300&quot; value=&quot;Slide 21&quot;/&gt;&lt;property id=&quot;20307&quot; value=&quot;338&quot;/&gt;&lt;/object&gt;&lt;object type=&quot;3&quot; unique_id=&quot;10025&quot;&gt;&lt;property id=&quot;20148&quot; value=&quot;5&quot;/&gt;&lt;property id=&quot;20300&quot; value=&quot;Slide 22&quot;/&gt;&lt;property id=&quot;20307&quot; value=&quot;339&quot;/&gt;&lt;/object&gt;&lt;object type=&quot;3&quot; unique_id=&quot;10026&quot;&gt;&lt;property id=&quot;20148&quot; value=&quot;5&quot;/&gt;&lt;property id=&quot;20300&quot; value=&quot;Slide 23&quot;/&gt;&lt;property id=&quot;20307&quot; value=&quot;329&quot;/&gt;&lt;/object&gt;&lt;object type=&quot;3&quot; unique_id=&quot;10027&quot;&gt;&lt;property id=&quot;20148&quot; value=&quot;5&quot;/&gt;&lt;property id=&quot;20300&quot; value=&quot;Slide 24&quot;/&gt;&lt;property id=&quot;20307&quot; value=&quot;331&quot;/&gt;&lt;/object&gt;&lt;object type=&quot;3&quot; unique_id=&quot;10028&quot;&gt;&lt;property id=&quot;20148&quot; value=&quot;5&quot;/&gt;&lt;property id=&quot;20300&quot; value=&quot;Slide 25&quot;/&gt;&lt;property id=&quot;20307&quot; value=&quot;347&quot;/&gt;&lt;/object&gt;&lt;object type=&quot;3&quot; unique_id=&quot;10029&quot;&gt;&lt;property id=&quot;20148&quot; value=&quot;5&quot;/&gt;&lt;property id=&quot;20300&quot; value=&quot;Slide 26&quot;/&gt;&lt;property id=&quot;20307&quot; value=&quot;345&quot;/&gt;&lt;/object&gt;&lt;object type=&quot;3&quot; unique_id=&quot;10030&quot;&gt;&lt;property id=&quot;20148&quot; value=&quot;5&quot;/&gt;&lt;property id=&quot;20300&quot; value=&quot;Slide 27&quot;/&gt;&lt;property id=&quot;20307&quot; value=&quot;348&quot;/&gt;&lt;/object&gt;&lt;object type=&quot;3&quot; unique_id=&quot;10031&quot;&gt;&lt;property id=&quot;20148&quot; value=&quot;5&quot;/&gt;&lt;property id=&quot;20300&quot; value=&quot;Slide 28&quot;/&gt;&lt;property id=&quot;20307&quot; value=&quot;346&quot;/&gt;&lt;/object&gt;&lt;object type=&quot;3&quot; unique_id=&quot;10032&quot;&gt;&lt;property id=&quot;20148&quot; value=&quot;5&quot;/&gt;&lt;property id=&quot;20300&quot; value=&quot;Slide 29&quot;/&gt;&lt;property id=&quot;20307&quot; value=&quot;349&quot;/&gt;&lt;/object&gt;&lt;object type=&quot;3&quot; unique_id=&quot;10033&quot;&gt;&lt;property id=&quot;20148&quot; value=&quot;5&quot;/&gt;&lt;property id=&quot;20300&quot; value=&quot;Slide 30&quot;/&gt;&lt;property id=&quot;20307&quot; value=&quot;350&quot;/&gt;&lt;/object&gt;&lt;object type=&quot;3&quot; unique_id=&quot;10034&quot;&gt;&lt;property id=&quot;20148&quot; value=&quot;5&quot;/&gt;&lt;property id=&quot;20300&quot; value=&quot;Slide 31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203</Words>
  <Application>Microsoft Office PowerPoint</Application>
  <PresentationFormat>On-screen Show (4:3)</PresentationFormat>
  <Paragraphs>30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Đôi bàn tay</vt:lpstr>
      <vt:lpstr>Mu bàn tay</vt:lpstr>
      <vt:lpstr>Lòng bàn tay</vt:lpstr>
      <vt:lpstr>Các ngón tay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LopB3</cp:lastModifiedBy>
  <cp:revision>181</cp:revision>
  <dcterms:created xsi:type="dcterms:W3CDTF">2012-02-11T04:45:22Z</dcterms:created>
  <dcterms:modified xsi:type="dcterms:W3CDTF">2024-10-03T05:51:26Z</dcterms:modified>
</cp:coreProperties>
</file>