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63" r:id="rId5"/>
    <p:sldId id="264" r:id="rId6"/>
    <p:sldId id="259" r:id="rId7"/>
    <p:sldId id="256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2.55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299 0,'7'19,"-1"0,-1 0,-1 0,0 1,-1 0,-2 0,0 30,1-9,3 424,-7-271,4-147,13 70,1 11,-10 555,-9-378,3 324,-2-597,-1 1,-2-1,-2 0,-11 35,-12 65,4 35,-70 244,22-122,57-234,-48 185,55-193,3 0,1 1,1 60,9 669,15-544,0 7,-21 36,2-272,0 1,0-1,0 1,1-1,0 0,-1 1,2-1,1 7,-3-11,0 0,1 0,-1 1,0-1,0 0,0 0,1 1,-1-1,0 0,0 0,1 0,-1 1,0-1,0 0,1 0,-1 0,0 0,1 0,-1 0,0 0,1 0,-1 1,0-1,0 0,1 0,-1 0,0-1,1 1,-1 0,0 0,1 0,-1 0,0 0,1 0,-1 0,0 0,0-1,1 1,17-22,6-25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4.33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6.69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332 1,'8'168,"45"252,-41-341,2 2,-4-24,5 101,-15 575,-2-317,-2-325,-29 158,17-155,-5 141,21-145,0-6,-13 109,-7 128,15-155,-1-91,-20 91,20-143,-1-1,-2 1,-13 28,9-24,-13 43,3 27,6 2,3-1,-1 132,14-208,-16 146,-1 46,0 7,0-9,16-182,-2-1,-9 38,-5 34,-19 481,38-507,-1-44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19.35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116 1,'-4'0,"0"0,0 0,0 1,0-1,0 1,0 0,0 0,1 1,-1-1,0 1,1-1,-1 1,1 1,-1-1,1 0,0 1,-4 3,3-1,0 0,0 1,1-1,-1 1,1 0,1 0,-1 0,1 0,-3 12,0 10,2 1,0 0,4 56,0-60,-2 74,-1-46,3 1,11 76,-8-115,0 0,1 0,1 0,0-1,1 0,1 0,0 0,1-1,0-1,16 18,14 9,69 57,-71-69,2-2,65 33,-41-24,-16-10,1-3,1-1,1-2,0-3,103 17,53-10,-147-11,22 5,0-3,149 4,-225-17,1-1,-1 1,1-1,-1 0,1 0,-1 0,1-1,-1 0,0 0,0 0,0-1,0 0,0 0,-1 0,1 0,-1-1,0 1,0-1,0 0,6-9,-1-3,-1 0,0 0,-2-1,1 0,3-20,-8 32,10-31,21-42,-22 57,-1-1,-1 0,-2 0,0-1,-1 0,3-31,-5-22,-4 47,1 0,2 1,1 0,12-46,-6 46,0 1,2 1,26-44,-19 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25.164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22 1,'-3'3,"1"0,0 1,0-1,0 1,0-1,0 1,1 0,-1-1,1 1,0 0,1 0,-1 0,0 0,1 0,0 0,0 0,0 0,1 1,-1-1,1-1,0 1,0 0,1 0,-1 0,1 0,0-1,2 4,2 5,1 0,0 0,0-1,2 0,-1-1,19 18,-14-18,1 1,0-2,0 0,1 0,0-2,1 1,0-2,0 0,0-1,1-1,19 3,83 19,-55-11,0-3,83 6,574 22,-633-30,119 29,40 5,-139-34,260 41,-203-9,140 26,-9-44,-36-6,1033 42,1047-61,-2244-1,139-20,-180 13,-1-2,0-2,102-42,-115 34,-10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33.64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9942,'4'0,"-1"0,1 0,0 0,0-1,-1 1,1-1,0 0,-1 0,1 0,-1-1,0 1,1-1,-1 0,0 0,0 0,3-3,-2 1,0-1,-1 0,1 1,-1-1,0-1,-1 1,1 0,-1-1,2-8,13-46,-4 0,-2 0,5-106,-16-190,-4 165,4-2113,3 2267,0 0,3 1,18-68,-11 57,8-67,146-1006,-160 1080,15-65,46-124,-15 55,-20 68,18-82,-29 97,40-109,2-3,39-138,-76 238,35-111,-46 165,17-92,0-3,123-333,-104 304,136-297,-6 113,-144 295,2 2,55-62,-9 11,-15 18,3 3,4 4,4 3,4 4,115-83,-129 104,-54 42,0 0,1 2,0 0,1 1,1 1,0 1,30-11,35-4,0 4,163-20,95 0,190-18,-429 52,703-31,-607 38,186 5,-338 1,0 2,0 2,66 21,140 61,-186-64,-33-12,-1 2,-1 1,-1 2,0 1,-1 2,-2 1,0 2,32 35,-26-25,-2 1,-1 2,-2 1,-1 1,34 66,-26-37,25 53,-41-77,36 53,0 3,49 152,-73-166,52 101,35 58,-86-172,-15-26,-2 2,-3 0,16 94,11 39,-18-103,48 177,-32-95,54 282,-38-93,-42-255,0 11,5-1,52 168,-52-216,-2 1,12 88,1 126,-27-244,57 312,-26-179,-21-74,-7-49,1 0,13 41,-8-38,-2-1,-2 2,6 83,-15 132,1 17,16-150,2 20,-14 620,-7-394,3 2179,0-2497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0.50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152 0,'-1'11,"-1"0,0-1,-1 1,0-1,-1 0,-7 17,-8 22,6 10,3 0,-4 63,8-52,-17 72,8-67,3 0,-1 100,13 154,3-128,-4-154,0 46,1-87,1 1,0 0,0 0,1 0,0-1,0 1,0-1,1 0,0 1,4 6,-3-9,1 0,-1-1,0 1,1-1,0 0,0 0,0 0,0-1,0 1,1-1,-1-1,0 1,1-1,0 0,-1 0,1 0,0-1,7 0,15-1,0 0,33-7,-60 8,37-6,0-2,-1-1,0-2,0-2,36-18,-48 18,-1-1,0-1,-1-1,-1-1,0-1,-1-1,29-34,-47 50,14-16,-2-1,1 0,-2-1,17-35,-24 40,1 0,0 0,1 1,1 0,16-19,-26 34,1-1,-1 0,1 0,-1 1,1-1,-1 0,1 1,0-1,0 1,-1-1,1 0,0 1,0 0,0-1,-1 1,1 0,0-1,0 1,0 0,0 0,0 0,0-1,-1 1,1 0,0 0,0 1,0-1,0 0,0 0,0 0,1 1,-1 0,0 1,1-1,-1 1,0-1,0 1,0-1,0 1,-1 0,1 0,0-1,-1 1,1 0,-1 0,1 2,5 74,-6-71,-5 664,6-647,1-1,1 1,1 0,13 41,42 88,-42-119,0-1,2-2,30 40,79 84,-119-144,1 1,1 0,0 0,0-1,1 0,1-1,0 0,0-1,1-1,0 0,0-1,1-1,0 0,0 0,1-2,-1 0,1-1,0 0,28 0,-37-3,1 1,0 0,1 0,0-1,-1-1,1 1,-1-2,0 1,1-1,-1 0,0 0,0-1,0-1,0 1,0-1,11-8,-6 0,0-1,-1 0,0 0,-1-1,-1-1,15-27,38-103,-7 15,70-153,-126 282,11-30,22-45,-29 69,1-1,-1 0,1 1,1 0,-1 0,1 0,1 1,-1 0,1 0,12-8,-17 13,0 0,1-1,-1 1,1 0,-1 0,1 1,-1-1,1 0,0 1,-1-1,1 1,-1 0,1 0,0 0,-1 0,1 1,0-1,-1 1,1 0,3 1,-1 0,-1 1,0-1,-1 1,1 0,0 0,-1 0,1 1,-1-1,0 1,4 7,4 7,-2 1,0 0,-1 0,6 22,15 69,-6 0,16 170,-36-252,4 77,-6 122,-4-132,18 173,6 22,-18-216,0-17,3-1,22 98,-27-151,0 1,0 0,0-1,1 1,-1-1,1 1,0-1,0 0,0 0,0 0,1 0,-1 0,1 0,0 0,0-1,0 0,0 1,6 2,-4-3,0 0,0-1,0 0,0 0,0 0,1-1,-1 1,0-1,0 0,1-1,-1 0,6-1,15-5,0-1,-1-2,-1 0,34-20,-40 20,13-6,128-72,-135 74,-1-2,-1-1,-1-1,29-30,-32 25,-2 0,-1-1,-1-1,-1-1,11-29,2-2,32-93,-41 102,45-91,199-414,-231 482,-3 4,2 1,74-119,-97 177,0 0,0 0,1 0,13-11,-18 17,0 1,0-1,1 0,-1 1,1 0,-1 0,1 0,-1 0,1 0,0 0,-1 0,1 1,0-1,0 1,-1 0,1 0,0 0,0 0,-1 1,1-1,0 1,0 0,2 0,4 4,0 0,0 0,-1 1,1 0,-1 0,-1 1,1 0,-1 1,-1-1,1 1,7 13,9 16,24 53,-40-76,42 87,63 191,-96-237,-3 0,-2 0,-2 1,-3 0,-2 95,-7 177,6-277,3 0,2 0,2-1,23 72,-27-106,-1 2,2-1,-1-1,2 1,17 28,-21-40,0 0,1 0,-1-1,1 0,0 1,0-2,0 1,1-1,-1 1,1-1,-1-1,1 1,0-1,0 0,1-1,-1 1,12 0,-5-2,0 0,0-1,-1 0,1-1,0 0,-1-1,1-1,-1 0,0 0,0-2,0 1,-1-1,18-13,-4 2,-2-2,0 0,-1-1,35-42,-43 44,-1-1,-1-1,-1 0,0-1,-2 0,0 0,-2-1,0 0,7-42,13-44,7-37,-16 8,-3 18,45-175,-17 104,-33 133,2 2,3-1,31-75,-44 128,128-258,-127 256,0-1,1 1,0 0,0 0,0 1,0-1,1 1,-1 0,1 0,6-3,-8 5,0 1,-1 0,1 0,0 0,0 0,0 1,0-1,0 1,0 0,0 0,0 0,-1 0,1 0,0 1,0-1,0 1,0 0,0 0,0 0,-1 0,1 0,0 0,-1 1,3 2,8 5,-2 0,1 1,-1 1,-1 0,0 0,0 1,13 21,50 105,-58-107,44 87,-5 3,76 253,-124-340,-1 0,0 45,-3-47,0-1,2 0,8 33,68 317,-79-375,2 8,0-1,1 0,0-1,9 18,4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46.17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113 427,'0'2277,"-3"-2212,-13 76,7-77,-1 80,9-112,0-21,1-1,0 1,0 0,1 0,3 11,-3-18,0-1,0 0,0 0,1 0,-1 0,1-1,0 1,0 0,0-1,0 1,0-1,1 1,-1-1,0 0,1 0,0 0,0-1,-1 1,1-1,0 1,5 1,40 10,-1-2,2-2,-1-2,66 1,-30-2,884 34,-967-40,13 1,-1-2,1 1,0-2,0 0,21-6,-32 7,-1 0,1 0,-1-1,0 1,1-1,-1 1,0-1,0 0,0 0,0 0,0 0,0 0,-1 0,1-1,-1 1,1-1,-1 1,0-1,0 1,0-1,0 0,0 1,-1-1,1 0,-1 1,0-1,0 0,0 0,0 0,0 1,-2-5,-17-110,-3-27,16 40,-17-150,-14 34,21 80,3 19,-11-107,4 30,13 140,2 18,-1 1,-20-68,-20-54,-11-28,43 147,2-2,2 0,2 0,-3-78,5 87,-1 1,-1-1,-2 1,-2 1,-22-46,-2-11,23 59,-2 0,-1 1,-1 0,-1 1,-2 2,-27-32,13 23,-1 1,-1 2,-70-48,87 68,-1 2,-1 0,1 2,-2 0,1 1,-1 1,0 2,-44-7,-3 6,-111 5,118 3,0-3,-77-10,104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7T01:46:51.11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 1,'0'2960,"0"-2949,0 0,1 0,0 0,1-1,0 1,0 0,1-1,0 0,10 20,-8-23,0 0,0-1,0 1,1-1,0 0,0 0,1-1,-1 0,1 0,0 0,1-1,-1 0,10 3,13 4,1-1,0-1,1-2,0-1,0-2,51 1,197-16,-257 10,1-1,-1-2,0 0,-1-1,1-1,-1-2,0 0,32-17,-49 21,0 0,0-1,-1 1,1-1,-1 0,0-1,0 1,-1-1,0 1,0-1,0 0,0 0,-1 0,0-1,-1 1,1 0,-1-1,1-10,-1-15,0 0,-7-52,2 32,-4-753,10 494,-33-34,25 304,4 29,-1 0,-1 0,0 0,-1 1,-10-20,9 19,0-1,0 0,-5-23,4-6,1 0,2-58,-7-49,-8-102,15 163,1 58,-1 0,-2 1,0-1,-2 1,-2 1,0-1,-2 2,-18-33,25 53,0 0,0 0,0 1,-1-1,0 1,-1 1,1-1,-1 1,0 0,0 1,-1-1,1 2,-1-1,0 1,0 0,0 0,0 1,-12-2,-14 1,0 0,0 2,-49 6,9-2,-138 0,101-2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95B2-6742-41DE-BC41-264A7CC30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D2B533-EFD7-421C-8FF8-6D5B026CD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A2CE-9A18-409D-866C-01E0090C5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66F7-EA67-4DB6-AF6F-C8FC25FA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DD6BE-14AF-433B-BD6F-BE79BAB8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8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094D-8675-433D-BBD1-6EA34D43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A014D-8D88-4020-815C-8C6C40CC05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1C7BB-A59A-4DD3-B64D-20AE59EB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6AB0-76DA-4C6C-A766-4974DAA0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8F79E-1F8E-4541-BEDC-FB31F6EAE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2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2831F-A69F-4CF9-A774-863837EDF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C4034-F521-4A3E-813A-8D4E3546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F37BA-CFE1-41D3-80BF-4F8D3C30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3AFD2-6316-4BFD-99DE-75F91C88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A90E0-FDB1-4653-880F-30776E87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5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748C3-8AC5-4446-A9A0-4621F28BC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4B35-4FF0-4BA5-8CED-B18AC62D4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2DFF0-B952-43B2-9CB7-EA437980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2536-F346-40A6-89DA-104EC921B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2E17-B3C5-47E3-B103-0FBE45E8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2B143-D5A9-40EF-9CA5-653C2F54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5B219-5DF3-4200-B4B2-E88B9312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118F2-D53E-45CC-9007-1E16C0FF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B712-6B38-48D1-B03E-AB0E1DA8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BE87-BB92-43E7-BA02-444F8CCA8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6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0751E-2D7A-49B3-9267-D1375DB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5822-25E6-49FC-9ECB-54209F87D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97A25-A0EF-4B7A-9A88-DB57CE039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26625-7766-49B4-B23D-C9E215CB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6E06C-01EB-440E-8ECA-6A5312D4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99BAC-8196-4FB0-840D-9ED9CAC6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CD199-0C61-4D4E-84C9-522F4014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F1047-EC82-446E-8905-023970EDD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8946D4-1E76-4D31-A4CF-918A9FB28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1AFF1-CAD3-485D-9284-F96FFF0B24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7DBA9-6293-4E9E-91F2-D237C32ED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E3DE-2053-45CB-AC9B-481DC9EE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BDDE27-83BA-41B3-94A4-29C0EC4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3A53D-ECF4-4BF3-B23D-FC72EF67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7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4044A-4837-417C-B528-2EDE9D3C8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938BC-A718-40B1-AF7E-691AB5E2B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56AF3-62E6-425C-9C88-FC560002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E0362-E78C-408A-83B8-EBDBB084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7356-601E-4C46-AB78-143CABF9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135A1-51B4-447E-8E5A-3D739F7BA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F0ACF-AF07-42F9-93A3-9C07513B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2825-61AE-47AC-AF2C-0699B9A7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F496-9602-4270-84BA-5A089DC2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01877-B641-4B7F-97E1-B3FC9EDE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B9822-8D8B-4E6E-9B45-3A73827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B4EAC-C914-4C95-A665-313E8A03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1A801-F043-4B29-AD53-0E4F90F1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1C75-1BD4-44EF-A72A-3951FB42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DC81B-9451-43F4-AFC6-C020D63FB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E9A27-0A93-4BB4-A249-A3644360B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46518-36E9-450F-A40C-37349E67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F567A-1355-4183-B0D9-579F70C5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A374B-9465-4355-994D-9B75A316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0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6C2B9-E6BC-4B4F-B13A-80477A3CB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0BA05-9391-4B41-9B80-0C646AAF2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81B1A-7F6E-4999-97A9-1A69CD534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68B3-51C9-4603-A911-370E4292354E}" type="datetimeFigureOut">
              <a:rPr lang="en-US" smtClean="0"/>
              <a:t>17/4/2024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434CA-92C6-4818-B31B-54C176708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DCD3-15CB-429D-B60F-525028DC5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CCCC-09EC-49B9-9FFC-88091298A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0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image" Target="../media/image16.png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073FDE-A4C5-49FA-8DEE-37AB94D84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35522-4719-4C36-99B0-BEA3EDF20DC4}"/>
              </a:ext>
            </a:extLst>
          </p:cNvPr>
          <p:cNvSpPr txBox="1"/>
          <p:nvPr/>
        </p:nvSpPr>
        <p:spPr>
          <a:xfrm>
            <a:off x="2686929" y="295422"/>
            <a:ext cx="650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57CFF-6AAB-4412-B6D5-3CEF2773C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78" y="1190691"/>
            <a:ext cx="674704" cy="70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31EF67-CA9B-4674-B63B-13768158CA70}"/>
              </a:ext>
            </a:extLst>
          </p:cNvPr>
          <p:cNvSpPr txBox="1"/>
          <p:nvPr/>
        </p:nvSpPr>
        <p:spPr>
          <a:xfrm>
            <a:off x="2200505" y="2177763"/>
            <a:ext cx="767844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0D01D-03FC-4EE0-BC25-91716C23D365}"/>
              </a:ext>
            </a:extLst>
          </p:cNvPr>
          <p:cNvSpPr txBox="1"/>
          <p:nvPr/>
        </p:nvSpPr>
        <p:spPr>
          <a:xfrm>
            <a:off x="3964164" y="3334044"/>
            <a:ext cx="415113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ĐT)</a:t>
            </a: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 - 5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Trần Thị Trà 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07665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ext, clipart, screenshot&#10;&#10;Description automatically generated">
            <a:extLst>
              <a:ext uri="{FF2B5EF4-FFF2-40B4-BE49-F238E27FC236}">
                <a16:creationId xmlns:a16="http://schemas.microsoft.com/office/drawing/2014/main" id="{463BE57D-70E0-48F7-8568-F0A5E374A8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757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C07438-0455-44C7-BB94-A2BBFC90D174}"/>
              </a:ext>
            </a:extLst>
          </p:cNvPr>
          <p:cNvSpPr txBox="1"/>
          <p:nvPr/>
        </p:nvSpPr>
        <p:spPr>
          <a:xfrm>
            <a:off x="3709887" y="3294879"/>
            <a:ext cx="527580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59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88CD255-968A-4F8C-ABF8-3651F9A7F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CAA0D-CCAA-4873-972A-FD976EE2A1E9}"/>
              </a:ext>
            </a:extLst>
          </p:cNvPr>
          <p:cNvSpPr txBox="1"/>
          <p:nvPr/>
        </p:nvSpPr>
        <p:spPr>
          <a:xfrm>
            <a:off x="3465310" y="2449225"/>
            <a:ext cx="526137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6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popsicle&#10;&#10;Description automatically generated">
            <a:extLst>
              <a:ext uri="{FF2B5EF4-FFF2-40B4-BE49-F238E27FC236}">
                <a16:creationId xmlns:a16="http://schemas.microsoft.com/office/drawing/2014/main" id="{C9FEE8C0-763D-AA35-2581-A43D618D08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208" y="1699126"/>
            <a:ext cx="4604800" cy="345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drawing of an ice cream cone&#10;&#10;Description automatically generated">
            <a:extLst>
              <a:ext uri="{FF2B5EF4-FFF2-40B4-BE49-F238E27FC236}">
                <a16:creationId xmlns:a16="http://schemas.microsoft.com/office/drawing/2014/main" id="{EB525BD6-2BB5-6067-9B28-D13AD30B2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76948" y="1699126"/>
            <a:ext cx="4604800" cy="3453600"/>
          </a:xfrm>
          <a:prstGeom prst="rect">
            <a:avLst/>
          </a:prstGeom>
        </p:spPr>
      </p:pic>
      <p:cxnSp>
        <p:nvCxnSpPr>
          <p:cNvPr id="24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drawing of a popsicle&#10;&#10;Description automatically generated">
            <a:extLst>
              <a:ext uri="{FF2B5EF4-FFF2-40B4-BE49-F238E27FC236}">
                <a16:creationId xmlns:a16="http://schemas.microsoft.com/office/drawing/2014/main" id="{AE1578DA-287A-15B4-7EB1-6BE6A83A2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8496" y="1699128"/>
            <a:ext cx="4604800" cy="3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14:cNvPr>
              <p14:cNvContentPartPr/>
              <p14:nvPr/>
            </p14:nvContentPartPr>
            <p14:xfrm>
              <a:off x="4928186" y="4545386"/>
              <a:ext cx="135000" cy="2199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B1E6F74-5D5E-A194-2741-6D422ED634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74186" y="4437386"/>
                <a:ext cx="242640" cy="241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14:cNvPr>
              <p14:cNvContentPartPr/>
              <p14:nvPr/>
            </p14:nvContentPartPr>
            <p14:xfrm>
              <a:off x="5379626" y="4478650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F74D054-B7F0-88AE-6684-A8EA247C0D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5986" y="437065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14:cNvPr>
              <p14:cNvContentPartPr/>
              <p14:nvPr/>
            </p14:nvContentPartPr>
            <p14:xfrm>
              <a:off x="5538746" y="4439050"/>
              <a:ext cx="160200" cy="22932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2F0EC2A-6FB9-AA1B-D8AA-FFB3D3A9EA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84746" y="4331410"/>
                <a:ext cx="267840" cy="25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14:cNvPr>
              <p14:cNvContentPartPr/>
              <p14:nvPr/>
            </p14:nvContentPartPr>
            <p14:xfrm>
              <a:off x="4861226" y="6400330"/>
              <a:ext cx="694080" cy="464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A577A0C-6932-B51B-5E86-2D99FA1FDD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7226" y="6292690"/>
                <a:ext cx="80172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14:cNvPr>
              <p14:cNvContentPartPr/>
              <p14:nvPr/>
            </p14:nvContentPartPr>
            <p14:xfrm>
              <a:off x="3941066" y="4253650"/>
              <a:ext cx="2809080" cy="2786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CC54E2B-F249-487E-234D-999B001D21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87066" y="4146010"/>
                <a:ext cx="29167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14:cNvPr>
              <p14:cNvContentPartPr/>
              <p14:nvPr/>
            </p14:nvContentPartPr>
            <p14:xfrm>
              <a:off x="3948626" y="700810"/>
              <a:ext cx="2930040" cy="3776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9A57D90-21BC-FC4D-DA14-BF7D454516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94986" y="593170"/>
                <a:ext cx="3037680" cy="39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14:cNvPr>
              <p14:cNvContentPartPr/>
              <p14:nvPr/>
            </p14:nvContentPartPr>
            <p14:xfrm>
              <a:off x="4490786" y="1205530"/>
              <a:ext cx="2202120" cy="1427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D04431B-A334-EE87-4CD9-C0DDF5E3F9C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37146" y="1097530"/>
                <a:ext cx="2309760" cy="16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14:cNvPr>
              <p14:cNvContentPartPr/>
              <p14:nvPr/>
            </p14:nvContentPartPr>
            <p14:xfrm>
              <a:off x="4703186" y="2668570"/>
              <a:ext cx="588600" cy="1215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0C6FD83-A864-046C-CA59-E386E7D55E4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49186" y="2560570"/>
                <a:ext cx="696240" cy="14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14:cNvPr>
              <p14:cNvContentPartPr/>
              <p14:nvPr/>
            </p14:nvContentPartPr>
            <p14:xfrm>
              <a:off x="5921786" y="2795650"/>
              <a:ext cx="352440" cy="1158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D8DEAA-7CF8-DE9C-2921-A5E0AC0E18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7786" y="2688010"/>
                <a:ext cx="460080" cy="13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71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CE74C08-150A-47BD-A447-BA731CD90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E7652-D219-4C7C-8D6F-CF63CE885F5F}"/>
              </a:ext>
            </a:extLst>
          </p:cNvPr>
          <p:cNvSpPr txBox="1"/>
          <p:nvPr/>
        </p:nvSpPr>
        <p:spPr>
          <a:xfrm>
            <a:off x="3414689" y="2406362"/>
            <a:ext cx="536262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artoon Music (1)">
            <a:hlinkClick r:id="" action="ppaction://media"/>
            <a:extLst>
              <a:ext uri="{FF2B5EF4-FFF2-40B4-BE49-F238E27FC236}">
                <a16:creationId xmlns:a16="http://schemas.microsoft.com/office/drawing/2014/main" id="{8D3FC213-70AD-4005-ADDB-86899FFD8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62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C63EB3A-8F89-4422-978E-6355468E2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18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BB6F1-5897-4D1B-B068-034A4AFF8C02}"/>
              </a:ext>
            </a:extLst>
          </p:cNvPr>
          <p:cNvSpPr txBox="1"/>
          <p:nvPr/>
        </p:nvSpPr>
        <p:spPr>
          <a:xfrm>
            <a:off x="4151397" y="2720687"/>
            <a:ext cx="388920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D32D10-1FC0-443B-9B72-94B15F3C9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57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78</Words>
  <Application>Microsoft Office PowerPoint</Application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Trần Thị Trà My</dc:creator>
  <cp:lastModifiedBy>Admin</cp:lastModifiedBy>
  <cp:revision>9</cp:revision>
  <dcterms:created xsi:type="dcterms:W3CDTF">2022-10-04T13:21:39Z</dcterms:created>
  <dcterms:modified xsi:type="dcterms:W3CDTF">2024-04-17T02:06:56Z</dcterms:modified>
</cp:coreProperties>
</file>