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84" r:id="rId4"/>
    <p:sldId id="298" r:id="rId5"/>
    <p:sldId id="299" r:id="rId6"/>
    <p:sldId id="297" r:id="rId7"/>
    <p:sldId id="285" r:id="rId8"/>
    <p:sldId id="286" r:id="rId9"/>
    <p:sldId id="287" r:id="rId10"/>
    <p:sldId id="301" r:id="rId11"/>
    <p:sldId id="288" r:id="rId12"/>
    <p:sldId id="294" r:id="rId13"/>
    <p:sldId id="295" r:id="rId14"/>
    <p:sldId id="3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2T02:20:01.41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702 1 24575,'1'73'0,"0"7"0,-2-1 0,-19 118 0,-3-85 0,-3 11 0,-18 229 0,43-221 0,3-82 0,-2 0 0,-3 0 0,-1 0 0,-3-1 0,-14 52 0,-1-28 0,3 1 0,-14 110 0,-5 398 0,39-491 0,-4 1 0,-17 104 0,-88 402 0,100-536 0,1 100 0,3-32 0,1-100 0,-2-1 0,-1 0 0,-11 29 0,6-21 0,-6 40 0,5 49 0,5 0 0,10 130 0,1-71 0,-4-111 0,-3 0 0,-2 0 0,-5 0 0,-2-1 0,-22 72 0,20-92 0,2 0 0,3 0 0,-5 91 0,14 163 0,3-128 0,-2-111 0,1-34 0,-2 1 0,-1-1 0,-1 1 0,-12 54 0,0-21 0,-7 20 0,4-35 0,3 1 0,1 1 0,-6 69 0,18-116-1365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2T02:20:08.91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193 268 24575,'0'-8'0,"1"1"0,1-1 0,0 1 0,0-1 0,0 1 0,1 0 0,0 0 0,0 0 0,7-11 0,45-61 0,-39 59 0,-9 12 0,0 0 0,1 1 0,0 1 0,0-1 0,1 1 0,-1 1 0,1-1 0,1 2 0,-1-1 0,1 1 0,-1 1 0,1-1 0,0 2 0,1-1 0,-1 1 0,0 1 0,11 0 0,-7 0 0,-1 0 0,0 1 0,1 1 0,-1 0 0,0 1 0,0 0 0,0 1 0,0 0 0,0 1 0,-1 1 0,0 0 0,23 13 0,-27-11 0,0 0 0,-1 0 0,0 1 0,-1 0 0,0 0 0,0 0 0,0 1 0,-1 0 0,-1 0 0,1 0 0,3 14 0,4 14 0,12 59 0,-16-34 0,-1 0 0,-4 1 0,-2 0 0,-8 62 0,6-107 0,-2-1 0,0 1 0,-1-1 0,-1 0 0,-1 0 0,0-1 0,-1 0 0,0 0 0,-16 23 0,17-29 0,-1-1 0,0 0 0,0 0 0,-1-1 0,0 0 0,0 0 0,-1-1 0,0 0 0,0 0 0,-1-1 0,1-1 0,-2 1 0,1-1 0,0-1 0,-21 6 0,-21 1 0,1 2 0,0 3 0,1 1 0,1 3 0,-61 35 0,58-27 0,28-16 0,-1 2 0,2 0 0,-30 24 0,52-37 0,0 0 0,0 0 0,-1 0 0,1 0 0,0 0 0,0 0 0,0 0 0,0 0 0,0 1 0,0-1 0,1 0 0,-1 1 0,0-1 0,1 0 0,-1 1 0,1-1 0,-1 1 0,1-1 0,0 1 0,-1 2 0,2-3 0,-1 0 0,1 0 0,-1 0 0,1 0 0,-1 0 0,1 0 0,0 0 0,0 0 0,-1-1 0,1 1 0,0 0 0,0 0 0,0-1 0,0 1 0,0-1 0,0 1 0,0-1 0,0 1 0,0-1 0,0 0 0,1 1 0,10 2 0,0-1 0,-1 0 0,24 0 0,-31-2 0,416 0 0,-170-3 0,-199 2-91,-10 0-334,1 2 1,43 6-1,-45 1-6401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2T02:20:28.37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994 1 24575,'2'3'0,"0"0"0,1 0 0,-1 0 0,1 0 0,-1 0 0,1-1 0,0 1 0,0-1 0,0 0 0,0 0 0,0 0 0,0 0 0,1-1 0,6 3 0,0 2 0,22 11 0,0-2 0,1-1 0,1-1 0,0-2 0,1-1 0,0-2 0,0-1 0,57 3 0,-36-4 0,-1 3 0,60 17 0,22 4 0,-10-12 0,-69-12 0,-1 2 0,74 22 0,-130-30 0,0 1 0,0-1 0,0 0 0,0 1 0,0-1 0,0 0 0,0 1 0,0-1 0,0 1 0,0 0 0,0-1 0,0 1 0,0 0 0,-1-1 0,1 1 0,0 0 0,0 0 0,-1 0 0,1 0 0,-1 0 0,1 0 0,0 1 0,-1-1 0,0 0 0,0 0 0,0 0 0,0 0 0,-1 0 0,1 0 0,0 0 0,-1 0 0,1 0 0,-1 0 0,1 0 0,-1 0 0,1 0 0,-1 0 0,0 0 0,1 0 0,-1-1 0,0 1 0,0 0 0,-50 33 0,44-30 0,-41 21 0,-2-1 0,-95 31 0,-110 14 0,203-56 0,-111 33 0,89-23 0,-140 24 0,200-45 0,-26 3 0,36-3 0,23-1 0,127 6 0,150 28 0,-103-9 0,-183-26 0,-1 1 0,1 1 0,-1 0 0,0 1 0,0-1 0,0 2 0,0-1 0,0 1 0,10 6 0,-15-6 0,0-1 0,0 1 0,0-1 0,0 1 0,-1 0 0,0 1 0,0-1 0,0 1 0,0-1 0,-1 1 0,1 0 0,-1 0 0,-1 0 0,1 0 0,-1 0 0,1 0 0,-2 0 0,2 8 0,1 49 0,-1 0 0,-9 71 0,0 6 0,7-132 0,0-1 0,0 1 0,-1 0 0,0-1 0,0 1 0,-1-1 0,1 1 0,-1-1 0,-4 7 0,4-10 0,0 1 0,-1-1 0,1-1 0,-1 1 0,0 0 0,1-1 0,-1 1 0,0-1 0,-1 0 0,1 0 0,0 0 0,-1 0 0,1-1 0,-1 1 0,1-1 0,-1 0 0,-5 1 0,-45 10 0,-1-2 0,-101 4 0,-117-16 0,109-1 0,62 0 0,1-4 0,-150-31 0,-190-78 0,403 104-682,-58-26-1,60 18-6143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2T02:21:03.36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666 1 24575,'-19'310'0,"1"-34"0,-1-77 0,0 15 0,13-118 0,-25 146 0,15-144 0,-5 135 0,0 67 0,7-153 0,7-92 0,-22 85 0,16-90 0,3 1 0,-5 62 0,-2 88 0,-3 97 0,23-179 0,1-49 0,-4 0 0,-2-1 0,-15 84 0,-19 17 0,-20 108 0,42-196 0,2-11 0,-6 144 0,15-179 0,0 1 0,-3-1 0,-17 64 0,-7 33 0,23-57 0,4 127 0,6-147 0,-3 1 0,-3 0 0,-2 0 0,-16 73 0,0-50-118,-46 195 370,54-211-752,4 1 1,-2 85-1,11-117-6326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2T02:21:05.7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26 618 24575,'1'-87'0,"1"35"0,-2 0 0,-2 0 0,-14-76 0,13 117-80,0-1 0,1 0-1,1 1 1,0-1 0,0 0-1,1 0 1,1 0 0,0 0-1,0 0 1,1 1 0,1-1 0,0 0-1,0 1 1,1 0 0,1 0-1,9-17 1,7-5-6746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2T02:21:07.97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1 363 24575,'13'0'0,"1"-1"0,0 0 0,-1-1 0,1 0 0,-1-1 0,0-1 0,0 0 0,16-7 0,-2-4 0,-1 0 0,39-30 0,54-50 0,-77 58 0,2 2 0,73-44 0,-114 77 0,0 1 0,-1-1 0,1 1 0,0-1 0,0 1 0,0 0 0,0 0 0,0 0 0,0 0 0,0 1 0,1 0 0,-1-1 0,0 1 0,0 0 0,0 0 0,0 1 0,1-1 0,-1 1 0,3 0 0,-4 1 0,1-1 0,-1 1 0,0 0 0,0 0 0,0 0 0,0 0 0,-1 0 0,1 0 0,-1 1 0,1-1 0,-1 1 0,0-1 0,0 1 0,0-1 0,0 1 0,0 0 0,0-1 0,-1 1 0,1 0 0,-1 0 0,0-1 0,0 4 0,2 54 0,-3 1 0,-2-1 0,-15 83 0,-2 16 0,12-106 20,-2 1-1,-2-2 0,-3 1 0,-22 50 1,-19 67-1482,48-137-5364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2T02:21:09.25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39 24575,'173'2'0,"195"-5"0,-244-15 0,-80 10 0,61-2 0,-70 9-1365,-4 1-5461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2T02:21:21.80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389 1 24575,'-2'0'0,"0"1"0,-1 0 0,1-1 0,0 1 0,-1 0 0,1 0 0,0 0 0,0 0 0,0 1 0,0-1 0,0 0 0,0 1 0,1 0 0,-1-1 0,0 1 0,1 0 0,-2 2 0,-29 44 0,17-25 0,-98 156 0,59-89 0,10-27 0,32-48 0,1 0 0,0 1 0,1 1 0,1 0 0,-11 30 0,15-35 0,1 0 0,1 1 0,0-1 0,1 1 0,0 0 0,0 20 0,3-28 0,-1-1 0,1 1 0,0-1 0,0 1 0,0-1 0,1 1 0,-1-1 0,1 0 0,0 0 0,0 0 0,1 0 0,-1 0 0,1 0 0,0-1 0,0 1 0,0-1 0,0 0 0,1 0 0,0 0 0,-1 0 0,1 0 0,4 1 0,13 7 0,0-1 0,1-2 0,0 0 0,0-1 0,1-1 0,-1-1 0,1-1 0,28 1 0,197-6 0,-128-3 0,100 4-1365,-188 0-5461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2T02:21:23.31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24575,'6'118'0,"27"153"0,-30-247 0,27 263 0,-26-242 0,12 85 0,-7-69 0,2 74 0,-13 268-1365,2-372-5461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14ADD-C256-485D-BB61-28D4998A7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01404-53D9-41DD-AE94-B404F7BD9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60C33-4FB3-49E1-A230-98A77113D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086-9D8F-457A-A271-7BB604FAADC5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4BF29-4B85-4651-91B4-AFE5052E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912A9-71CC-4E57-89CE-548256B0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6D7B-9D66-44FA-8402-32827036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A6D0-5A13-441E-B6AC-DA20F2CC9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C81F79-3D40-40C2-A1D3-F98F63FE2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38F73-2F93-4B3F-B82F-C9923D916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086-9D8F-457A-A271-7BB604FAADC5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C4C7D-75C2-4F4D-B178-514651F33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73B0A-F13D-4DE8-A46E-FAFC86AEC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6D7B-9D66-44FA-8402-32827036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5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31A031-4435-4233-80FC-4B66B30C1A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10435-E591-4024-8560-CBD982D07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E4EB6-9504-4CE5-BA91-7D9A68109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086-9D8F-457A-A271-7BB604FAADC5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A92DF-9694-4373-9206-56E87C7DD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9FEE0-F2DE-4427-ABBD-7E8465FC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6D7B-9D66-44FA-8402-32827036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8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12051-D048-45B3-BEE5-15DEA8F31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CDD1A-BEEA-4746-88DF-97181D05C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DAE72-3074-4CEE-8CAF-F56096C5F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086-9D8F-457A-A271-7BB604FAADC5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7E285-C655-4EE6-8C34-BC3093C1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F67CF-495A-43ED-82AD-1AA2858E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6D7B-9D66-44FA-8402-32827036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9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DB7B-650C-451E-A849-42771B7F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6CA1E-350D-4B6F-9690-8CFC4597F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A7BDA-7890-42B5-9217-D455DDAE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086-9D8F-457A-A271-7BB604FAADC5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F3BE3-C116-4408-B5FA-6BF8CACA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AC5DC-0DCF-4D53-8368-6FEBB4EA7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6D7B-9D66-44FA-8402-32827036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8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B9E42-CE58-4580-AB05-C39E551D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A7CE0-CE20-42A7-ACA0-3D97CB0F9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579CB-BDBD-4353-B404-E2E6C13E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C5B5B-6131-43CA-B63F-1B3ED3BF3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086-9D8F-457A-A271-7BB604FAADC5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68372-8435-48C3-B7E3-488193D4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1B228-234B-4105-9DC3-33A9AA318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6D7B-9D66-44FA-8402-32827036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2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87437-1D72-4669-9F35-AE84B3000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171D9-0A79-43D1-A579-2A3434548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18836-21E0-42DF-8757-C65AFB047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E99A0-F3E0-4E7F-B11E-16E4C88AD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52A3-C498-44FC-8372-B68F7E5D0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D7146E-DE36-4AE6-A159-22ED08FC3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086-9D8F-457A-A271-7BB604FAADC5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36B22F-6323-432E-9DEF-BAA490C4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54686B-7784-48E2-8856-F58096E7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6D7B-9D66-44FA-8402-32827036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9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87795-FED1-44B8-99D6-24BE7A57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3537A0-369E-4C28-B31E-08E12231F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086-9D8F-457A-A271-7BB604FAADC5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43E14-2FF2-43AE-81B3-BE3EEE4E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44178-4A6B-4AC3-8E70-025E4B67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6D7B-9D66-44FA-8402-32827036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72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A4CDB-DA3B-4FF0-A759-89C73DC5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086-9D8F-457A-A271-7BB604FAADC5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00C1-FE88-4CA7-ACC1-0462980D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549A9-97EF-4A18-80EE-D12252636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6D7B-9D66-44FA-8402-32827036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64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B8611-8DA2-4BD2-80B6-D8E045DF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3A8CE-9CA8-4C2C-ADA8-9CD87122E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1B325-0DC5-455D-8594-C1FD823AE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BA023-CFC8-493F-911B-BC6A4FB9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086-9D8F-457A-A271-7BB604FAADC5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31600-0A8F-470D-BEC9-B2708D78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CA3EE-A40A-490D-BC33-6DCA6257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6D7B-9D66-44FA-8402-32827036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65C12-6EAF-431D-8A28-AF85525AC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F5996A-1EFB-4B11-83BB-8D5733913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2446DB-512B-4D4B-9E46-93F853994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C96D2-A0A0-4547-A83D-BB54C875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086-9D8F-457A-A271-7BB604FAADC5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94B8-5F2D-462D-B024-A984EFD9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57F7D-9BEA-4BB2-B148-ED66DB51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6D7B-9D66-44FA-8402-32827036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60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43DC1-C9A3-4FAF-A505-37BB04AF8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24B33-BE58-4FDE-838E-F698EB358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CFD43-E41F-4A4E-8658-55E38D6571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F3086-9D8F-457A-A271-7BB604FAADC5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4C69E-B227-4996-A89C-84A6481B7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5C1B1-31C1-4EE9-93B5-34987FE0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16D7B-9D66-44FA-8402-32827036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0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5.xml"/><Relationship Id="rId18" Type="http://schemas.openxmlformats.org/officeDocument/2006/relationships/image" Target="../media/image18.png"/><Relationship Id="rId3" Type="http://schemas.openxmlformats.org/officeDocument/2006/relationships/image" Target="../media/image10.jpe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15.png"/><Relationship Id="rId17" Type="http://schemas.openxmlformats.org/officeDocument/2006/relationships/customXml" Target="../ink/ink7.xml"/><Relationship Id="rId2" Type="http://schemas.openxmlformats.org/officeDocument/2006/relationships/image" Target="../media/image7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14.png"/><Relationship Id="rId19" Type="http://schemas.openxmlformats.org/officeDocument/2006/relationships/customXml" Target="../ink/ink8.xml"/><Relationship Id="rId4" Type="http://schemas.openxmlformats.org/officeDocument/2006/relationships/image" Target="../media/image11.jpeg"/><Relationship Id="rId9" Type="http://schemas.openxmlformats.org/officeDocument/2006/relationships/customXml" Target="../ink/ink3.xml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7C2770-66A3-47C0-8D66-D8D9A0922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F95F9FD-7C88-48A8-A1A4-5679E605EBA2}"/>
              </a:ext>
            </a:extLst>
          </p:cNvPr>
          <p:cNvSpPr txBox="1"/>
          <p:nvPr/>
        </p:nvSpPr>
        <p:spPr>
          <a:xfrm>
            <a:off x="2549152" y="991789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3E32D90-9D3B-47EF-81D9-D7D8081E4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83" y="2241365"/>
            <a:ext cx="849952" cy="89175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1CDB0A6-3AFF-4BA4-AD9E-BBC760D4CFD4}"/>
              </a:ext>
            </a:extLst>
          </p:cNvPr>
          <p:cNvSpPr txBox="1"/>
          <p:nvPr/>
        </p:nvSpPr>
        <p:spPr>
          <a:xfrm>
            <a:off x="2930708" y="4736276"/>
            <a:ext cx="63305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Tách</a:t>
            </a:r>
            <a:r>
              <a:rPr lang="en-US" sz="3000" b="1" dirty="0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 2 </a:t>
            </a:r>
            <a:r>
              <a:rPr lang="en-US" sz="3000" b="1" dirty="0" err="1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nhóm</a:t>
            </a:r>
            <a:r>
              <a:rPr lang="en-US" sz="3000" b="1" dirty="0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phạm</a:t>
            </a:r>
            <a:r>
              <a:rPr lang="en-US" sz="3000" b="1" dirty="0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 vi 5</a:t>
            </a: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Trà</a:t>
            </a:r>
            <a:r>
              <a:rPr lang="en-US" sz="3000" b="1" dirty="0">
                <a:solidFill>
                  <a:srgbClr val="002060"/>
                </a:solidFill>
                <a:latin typeface="#9Slide04 AdrianeSwash" panose="02000504060000090004" pitchFamily="2" charset="0"/>
                <a:cs typeface="#9Slide04 Chonburi" panose="00000500000000000000" pitchFamily="2" charset="-34"/>
              </a:rPr>
              <a:t> My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A3A672-C1BA-4A93-B830-0EFC43B1A10B}"/>
              </a:ext>
            </a:extLst>
          </p:cNvPr>
          <p:cNvSpPr txBox="1"/>
          <p:nvPr/>
        </p:nvSpPr>
        <p:spPr>
          <a:xfrm>
            <a:off x="1432866" y="3505717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8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968"/>
    </mc:Choice>
    <mc:Fallback xmlns="">
      <p:transition spd="slow" advClick="0" advTm="56968"/>
    </mc:Fallback>
  </mc:AlternateContent>
  <p:extLst>
    <p:ext uri="{E180D4A7-C9FB-4DFB-919C-405C955672EB}">
      <p14:showEvtLst xmlns:p14="http://schemas.microsoft.com/office/powerpoint/2010/main">
        <p14:playEvt time="14119" objId="27"/>
        <p14:stopEvt time="26468" objId="27"/>
        <p14:playEvt time="50312" objId="28"/>
        <p14:triggerEvt type="onClick" time="50313" objId="17"/>
        <p14:stopEvt time="55968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EE7103-1795-40BE-8A2C-B85273FCA6DF}"/>
              </a:ext>
            </a:extLst>
          </p:cNvPr>
          <p:cNvSpPr/>
          <p:nvPr/>
        </p:nvSpPr>
        <p:spPr>
          <a:xfrm>
            <a:off x="1007806" y="462463"/>
            <a:ext cx="10176387" cy="24777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A8C314-060D-471A-A11D-CAE18133B2E6}"/>
              </a:ext>
            </a:extLst>
          </p:cNvPr>
          <p:cNvSpPr/>
          <p:nvPr/>
        </p:nvSpPr>
        <p:spPr>
          <a:xfrm>
            <a:off x="2904399" y="5376639"/>
            <a:ext cx="907585" cy="775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5CECB6-F292-4E92-B52A-94BD0FB6BDBA}"/>
              </a:ext>
            </a:extLst>
          </p:cNvPr>
          <p:cNvSpPr/>
          <p:nvPr/>
        </p:nvSpPr>
        <p:spPr>
          <a:xfrm>
            <a:off x="6620697" y="3429000"/>
            <a:ext cx="4468140" cy="279169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862217-5825-4423-9866-CBDF0EF0C066}"/>
              </a:ext>
            </a:extLst>
          </p:cNvPr>
          <p:cNvSpPr/>
          <p:nvPr/>
        </p:nvSpPr>
        <p:spPr>
          <a:xfrm>
            <a:off x="1103163" y="3429000"/>
            <a:ext cx="4468140" cy="279169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6B164EF2-4A72-DD96-2A97-2F7339E86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3" y="-631805"/>
            <a:ext cx="3392668" cy="4520946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EF290E0-8B1E-FFD1-16A6-AABE8E956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50" y="-631805"/>
            <a:ext cx="3392668" cy="4520946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BE4A07E-2E63-CBB7-43EE-2D7248C31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77" y="-631805"/>
            <a:ext cx="3392668" cy="452094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6977522-6E78-A2E0-F5BE-7312706AC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04" y="-631805"/>
            <a:ext cx="3392668" cy="452094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B491FA2-6F88-A72B-A311-FE6E4A40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31" y="-631805"/>
            <a:ext cx="3392668" cy="45209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C632B8-3138-11F7-DD15-AFEDC96BC780}"/>
              </a:ext>
            </a:extLst>
          </p:cNvPr>
          <p:cNvSpPr/>
          <p:nvPr/>
        </p:nvSpPr>
        <p:spPr>
          <a:xfrm>
            <a:off x="9694376" y="838239"/>
            <a:ext cx="1066573" cy="17409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00206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0478F7-25FC-D58C-6198-5893904D6316}"/>
              </a:ext>
            </a:extLst>
          </p:cNvPr>
          <p:cNvSpPr/>
          <p:nvPr/>
        </p:nvSpPr>
        <p:spPr>
          <a:xfrm>
            <a:off x="1208065" y="5376639"/>
            <a:ext cx="907585" cy="775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70C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13FD59-210F-897D-D509-164CB99EF637}"/>
              </a:ext>
            </a:extLst>
          </p:cNvPr>
          <p:cNvSpPr/>
          <p:nvPr/>
        </p:nvSpPr>
        <p:spPr>
          <a:xfrm>
            <a:off x="6786988" y="5407451"/>
            <a:ext cx="907585" cy="775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70C0"/>
                </a:solidFill>
                <a:latin typeface=".VnArial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347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03633 0.4071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203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0.02773 0.400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29375 0.5664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831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0.07812 0.3969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1983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0875 0.3863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E8C0F1-9A1C-48DA-92A6-1B25CF67C7AA}"/>
              </a:ext>
            </a:extLst>
          </p:cNvPr>
          <p:cNvSpPr/>
          <p:nvPr/>
        </p:nvSpPr>
        <p:spPr>
          <a:xfrm>
            <a:off x="666958" y="1929866"/>
            <a:ext cx="2391607" cy="311090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b="1" dirty="0">
                <a:solidFill>
                  <a:srgbClr val="002060"/>
                </a:solidFill>
                <a:latin typeface=".VnArial" panose="020B7200000000000000" pitchFamily="34" charset="0"/>
              </a:rPr>
              <a:t>5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20428F-E4F8-4176-967A-36011D7895EF}"/>
              </a:ext>
            </a:extLst>
          </p:cNvPr>
          <p:cNvCxnSpPr>
            <a:cxnSpLocks/>
          </p:cNvCxnSpPr>
          <p:nvPr/>
        </p:nvCxnSpPr>
        <p:spPr>
          <a:xfrm flipV="1">
            <a:off x="3135585" y="1818881"/>
            <a:ext cx="2391607" cy="148258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F6B8C24-26BA-4837-B052-377EE7B9A32B}"/>
              </a:ext>
            </a:extLst>
          </p:cNvPr>
          <p:cNvSpPr/>
          <p:nvPr/>
        </p:nvSpPr>
        <p:spPr>
          <a:xfrm>
            <a:off x="5606079" y="516834"/>
            <a:ext cx="3471660" cy="247815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.VnArial" panose="020B7200000000000000" pitchFamily="34" charset="0"/>
              </a:rPr>
              <a:t>1 – 4</a:t>
            </a:r>
          </a:p>
          <a:p>
            <a:pPr algn="ctr"/>
            <a:r>
              <a:rPr lang="en-US" sz="9600" b="1" dirty="0">
                <a:solidFill>
                  <a:srgbClr val="002060"/>
                </a:solidFill>
                <a:latin typeface=".VnArial" panose="020B7200000000000000" pitchFamily="34" charset="0"/>
              </a:rPr>
              <a:t>4 - 1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078F9F0-1A59-4A12-8024-B1EA9B82D7B0}"/>
              </a:ext>
            </a:extLst>
          </p:cNvPr>
          <p:cNvCxnSpPr>
            <a:cxnSpLocks/>
          </p:cNvCxnSpPr>
          <p:nvPr/>
        </p:nvCxnSpPr>
        <p:spPr>
          <a:xfrm>
            <a:off x="3135585" y="3635238"/>
            <a:ext cx="2381873" cy="128384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092E1A5-D87A-C4C2-CBE2-D833D1CD269F}"/>
              </a:ext>
            </a:extLst>
          </p:cNvPr>
          <p:cNvSpPr/>
          <p:nvPr/>
        </p:nvSpPr>
        <p:spPr>
          <a:xfrm>
            <a:off x="5594478" y="3687417"/>
            <a:ext cx="3471660" cy="247815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.VnArial" panose="020B7200000000000000" pitchFamily="34" charset="0"/>
              </a:rPr>
              <a:t>2 – 3</a:t>
            </a:r>
          </a:p>
          <a:p>
            <a:pPr algn="ctr"/>
            <a:r>
              <a:rPr lang="en-US" sz="9600" b="1" dirty="0">
                <a:solidFill>
                  <a:srgbClr val="002060"/>
                </a:solidFill>
                <a:latin typeface=".VnArial" panose="020B7200000000000000" pitchFamily="34" charset="0"/>
              </a:rPr>
              <a:t>3 - 2</a:t>
            </a:r>
          </a:p>
        </p:txBody>
      </p:sp>
    </p:spTree>
    <p:extLst>
      <p:ext uri="{BB962C8B-B14F-4D97-AF65-F5344CB8AC3E}">
        <p14:creationId xmlns:p14="http://schemas.microsoft.com/office/powerpoint/2010/main" val="146714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24696" y="3070657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: “  Ai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nhanh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nhất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”</a:t>
            </a: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3" name="Upbeat Ukulele Background Music - That Positive Feeling by Alumo (1)">
            <a:hlinkClick r:id="" action="ppaction://media"/>
            <a:extLst>
              <a:ext uri="{FF2B5EF4-FFF2-40B4-BE49-F238E27FC236}">
                <a16:creationId xmlns:a16="http://schemas.microsoft.com/office/drawing/2014/main" id="{ED0DCCDE-BD8B-A0F1-5577-0F9F5C899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348" y="5932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24696" y="3070657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: “ 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Thử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tài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bé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yêu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”</a:t>
            </a: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2" name="WithinAttraction-Yanni-299147">
            <a:hlinkClick r:id="" action="ppaction://media"/>
            <a:extLst>
              <a:ext uri="{FF2B5EF4-FFF2-40B4-BE49-F238E27FC236}">
                <a16:creationId xmlns:a16="http://schemas.microsoft.com/office/drawing/2014/main" id="{A33EF4BD-A649-8BB4-1928-2076E2834F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851" y="5994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1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5671C52-74DD-4B28-BCD8-AAAB36394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06" y="932415"/>
            <a:ext cx="13239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DD037F1-FA43-457F-972C-97D891BB3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41" y="932415"/>
            <a:ext cx="13239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0479156-9F17-4B28-9C23-C5A35005A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76" y="932415"/>
            <a:ext cx="13239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7F2721-D476-4F2C-AB74-FFA08FA0A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11" y="932415"/>
            <a:ext cx="13239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9671FA5-41C5-4612-9D17-668D6A1E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746" y="932415"/>
            <a:ext cx="13239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CD372CA-F658-4532-BD65-9485E5791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6403" y="2864544"/>
            <a:ext cx="681038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05FB8D0-7680-4B24-883C-A0AD3CC7C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7831" y="2864544"/>
            <a:ext cx="681038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355FDB0-38DF-45E8-BAD7-F592DB3B2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06" y="4109520"/>
            <a:ext cx="13239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9BB6336A-5E7E-4016-A0A5-0F92B22AF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73" y="4109520"/>
            <a:ext cx="13239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0911F987-6E5F-47B4-AC89-020285F2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97" y="4109519"/>
            <a:ext cx="13239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664158EB-B68B-403D-A116-A008818EF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821" y="4109519"/>
            <a:ext cx="13239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7580951-998D-472B-8246-AF05463F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145" y="4109519"/>
            <a:ext cx="13239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4CAEFEF7-C903-4502-80D6-9CF58AC3A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7767" y="5639835"/>
            <a:ext cx="681038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C0A2F6EF-52D6-4176-8CD3-1D2E829C2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641" y="5639835"/>
            <a:ext cx="681038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BDCF1C-76E9-E3FE-F1B8-907A4B6BFE5E}"/>
                  </a:ext>
                </a:extLst>
              </p14:cNvPr>
              <p14:cNvContentPartPr/>
              <p14:nvPr/>
            </p14:nvContentPartPr>
            <p14:xfrm>
              <a:off x="4663226" y="476666"/>
              <a:ext cx="253800" cy="2408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BDCF1C-76E9-E3FE-F1B8-907A4B6BFE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45586" y="459026"/>
                <a:ext cx="289440" cy="24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B95D8-01B9-AA07-8C59-5DECD84C0BA4}"/>
                  </a:ext>
                </a:extLst>
              </p14:cNvPr>
              <p14:cNvContentPartPr/>
              <p14:nvPr/>
            </p14:nvContentPartPr>
            <p14:xfrm>
              <a:off x="2859266" y="2911346"/>
              <a:ext cx="368280" cy="459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B95D8-01B9-AA07-8C59-5DECD84C0BA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41266" y="2893706"/>
                <a:ext cx="403920" cy="49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7A121B-DB2A-BADE-73EC-3AF8D848EBEB}"/>
                  </a:ext>
                </a:extLst>
              </p14:cNvPr>
              <p14:cNvContentPartPr/>
              <p14:nvPr/>
            </p14:nvContentPartPr>
            <p14:xfrm>
              <a:off x="7062986" y="2954906"/>
              <a:ext cx="781920" cy="505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7A121B-DB2A-BADE-73EC-3AF8D848EBE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45346" y="2937266"/>
                <a:ext cx="817560" cy="54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295CB8B-C878-D7D3-22B7-A0F664C08FD7}"/>
                  </a:ext>
                </a:extLst>
              </p14:cNvPr>
              <p14:cNvContentPartPr/>
              <p14:nvPr/>
            </p14:nvContentPartPr>
            <p14:xfrm>
              <a:off x="2966906" y="3868946"/>
              <a:ext cx="239760" cy="2147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295CB8B-C878-D7D3-22B7-A0F664C08FD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9266" y="3851306"/>
                <a:ext cx="275400" cy="218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7650BDA7-A0A5-4489-0707-24EB31038637}"/>
              </a:ext>
            </a:extLst>
          </p:cNvPr>
          <p:cNvGrpSpPr/>
          <p:nvPr/>
        </p:nvGrpSpPr>
        <p:grpSpPr>
          <a:xfrm>
            <a:off x="3643706" y="5686946"/>
            <a:ext cx="370440" cy="383040"/>
            <a:chOff x="3643706" y="5686946"/>
            <a:chExt cx="370440" cy="383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4E93CA2-02F7-AC50-6326-2DFAD9203B18}"/>
                    </a:ext>
                  </a:extLst>
                </p14:cNvPr>
                <p14:cNvContentPartPr/>
                <p14:nvPr/>
              </p14:nvContentPartPr>
              <p14:xfrm>
                <a:off x="3674666" y="5688026"/>
                <a:ext cx="21240" cy="2224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4E93CA2-02F7-AC50-6326-2DFAD9203B1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56666" y="5670026"/>
                  <a:ext cx="5688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1FB501B-EABF-85B9-14F4-D0DA6FA9BFE9}"/>
                    </a:ext>
                  </a:extLst>
                </p14:cNvPr>
                <p14:cNvContentPartPr/>
                <p14:nvPr/>
              </p14:nvContentPartPr>
              <p14:xfrm>
                <a:off x="3643706" y="5686946"/>
                <a:ext cx="241920" cy="3823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1FB501B-EABF-85B9-14F4-D0DA6FA9BFE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26066" y="5668946"/>
                  <a:ext cx="27756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748839F-3904-6551-80EE-F2F9E8446F2F}"/>
                    </a:ext>
                  </a:extLst>
                </p14:cNvPr>
                <p14:cNvContentPartPr/>
                <p14:nvPr/>
              </p14:nvContentPartPr>
              <p14:xfrm>
                <a:off x="3696986" y="6055226"/>
                <a:ext cx="317160" cy="147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748839F-3904-6551-80EE-F2F9E8446F2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78986" y="6037586"/>
                  <a:ext cx="352800" cy="5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5C58A1-7B0A-2A99-8BC5-641E8547108D}"/>
              </a:ext>
            </a:extLst>
          </p:cNvPr>
          <p:cNvGrpSpPr/>
          <p:nvPr/>
        </p:nvGrpSpPr>
        <p:grpSpPr>
          <a:xfrm>
            <a:off x="8327666" y="5684786"/>
            <a:ext cx="325440" cy="542160"/>
            <a:chOff x="8327666" y="5684786"/>
            <a:chExt cx="325440" cy="542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4FBB3D8-BC58-8BA1-0958-33B6BB89398D}"/>
                    </a:ext>
                  </a:extLst>
                </p14:cNvPr>
                <p14:cNvContentPartPr/>
                <p14:nvPr/>
              </p14:nvContentPartPr>
              <p14:xfrm>
                <a:off x="8327666" y="5737706"/>
                <a:ext cx="325440" cy="2937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4FBB3D8-BC58-8BA1-0958-33B6BB89398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309666" y="5720066"/>
                  <a:ext cx="36108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621286F-1E27-8B26-34B0-8CF04F6E2F5B}"/>
                    </a:ext>
                  </a:extLst>
                </p14:cNvPr>
                <p14:cNvContentPartPr/>
                <p14:nvPr/>
              </p14:nvContentPartPr>
              <p14:xfrm>
                <a:off x="8534306" y="5684786"/>
                <a:ext cx="40320" cy="5421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621286F-1E27-8B26-34B0-8CF04F6E2F5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516306" y="5666786"/>
                  <a:ext cx="75960" cy="577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42366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FFB5957-1C7A-4F04-B46F-1F6917FD4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9629D-764E-4D1F-944C-71EF7D1AEE17}"/>
              </a:ext>
            </a:extLst>
          </p:cNvPr>
          <p:cNvSpPr txBox="1"/>
          <p:nvPr/>
        </p:nvSpPr>
        <p:spPr>
          <a:xfrm>
            <a:off x="978922" y="1759390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Cô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và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hát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: “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Tập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đếm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”</a:t>
            </a: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82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64453" y="3654286"/>
            <a:ext cx="10484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1: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Ôn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đếm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nhận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biết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các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nhóm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tượng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trong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PV 5</a:t>
            </a: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441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811A-6978-4BA9-9771-CFE654A6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84D2453-B929-4008-BD49-C3130CBA5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>
          <a:xfrm>
            <a:off x="-2" y="0"/>
            <a:ext cx="12315827" cy="6858000"/>
          </a:xfrm>
        </p:spPr>
      </p:pic>
      <p:pic>
        <p:nvPicPr>
          <p:cNvPr id="3" name="NaoMinhCungDiAeon-V.A-3609172">
            <a:hlinkClick r:id="" action="ppaction://media"/>
            <a:extLst>
              <a:ext uri="{FF2B5EF4-FFF2-40B4-BE49-F238E27FC236}">
                <a16:creationId xmlns:a16="http://schemas.microsoft.com/office/drawing/2014/main" id="{90E41B57-CCC9-47A1-803E-4ED174249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37" end="58653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71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nhóm</a:t>
            </a:r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2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DC694084-2EC6-A166-3149-520831C0F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7843" y="5964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11444" y="3429000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2: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Dạy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tách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2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nhóm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trong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phạm</a:t>
            </a:r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vi 5</a:t>
            </a: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554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EE7103-1795-40BE-8A2C-B85273FCA6DF}"/>
              </a:ext>
            </a:extLst>
          </p:cNvPr>
          <p:cNvSpPr/>
          <p:nvPr/>
        </p:nvSpPr>
        <p:spPr>
          <a:xfrm>
            <a:off x="1007806" y="462463"/>
            <a:ext cx="10176387" cy="24777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B3EBF5-CA49-46E8-B769-E675E95058B6}"/>
              </a:ext>
            </a:extLst>
          </p:cNvPr>
          <p:cNvSpPr/>
          <p:nvPr/>
        </p:nvSpPr>
        <p:spPr>
          <a:xfrm>
            <a:off x="9694376" y="838239"/>
            <a:ext cx="1066573" cy="17409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00206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A8C314-060D-471A-A11D-CAE18133B2E6}"/>
              </a:ext>
            </a:extLst>
          </p:cNvPr>
          <p:cNvSpPr/>
          <p:nvPr/>
        </p:nvSpPr>
        <p:spPr>
          <a:xfrm>
            <a:off x="2904399" y="5376639"/>
            <a:ext cx="907585" cy="775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5CECB6-F292-4E92-B52A-94BD0FB6BDBA}"/>
              </a:ext>
            </a:extLst>
          </p:cNvPr>
          <p:cNvSpPr/>
          <p:nvPr/>
        </p:nvSpPr>
        <p:spPr>
          <a:xfrm>
            <a:off x="6620697" y="3429000"/>
            <a:ext cx="4468140" cy="279169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862217-5825-4423-9866-CBDF0EF0C066}"/>
              </a:ext>
            </a:extLst>
          </p:cNvPr>
          <p:cNvSpPr/>
          <p:nvPr/>
        </p:nvSpPr>
        <p:spPr>
          <a:xfrm>
            <a:off x="1191491" y="3429000"/>
            <a:ext cx="4468140" cy="279169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yellow ros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B799351-D6C1-4E0D-9959-C913A5EB7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48">
            <a:off x="477595" y="-583944"/>
            <a:ext cx="3259432" cy="4343400"/>
          </a:xfrm>
          <a:prstGeom prst="rect">
            <a:avLst/>
          </a:prstGeom>
        </p:spPr>
      </p:pic>
      <p:pic>
        <p:nvPicPr>
          <p:cNvPr id="31" name="Picture 30" descr="A yellow ros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21426202-68A4-4C9D-AD23-D6F8F5CF0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48">
            <a:off x="2182268" y="-583944"/>
            <a:ext cx="3259432" cy="4343400"/>
          </a:xfrm>
          <a:prstGeom prst="rect">
            <a:avLst/>
          </a:prstGeom>
        </p:spPr>
      </p:pic>
      <p:pic>
        <p:nvPicPr>
          <p:cNvPr id="32" name="Picture 31" descr="A yellow ros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C08D0C19-4230-41BB-8486-B14B87B59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48">
            <a:off x="3763418" y="-583944"/>
            <a:ext cx="3259432" cy="4343400"/>
          </a:xfrm>
          <a:prstGeom prst="rect">
            <a:avLst/>
          </a:prstGeom>
        </p:spPr>
      </p:pic>
      <p:pic>
        <p:nvPicPr>
          <p:cNvPr id="33" name="Picture 32" descr="A yellow ros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D476FF29-BE90-4F1C-A613-32A6DD349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48">
            <a:off x="5344568" y="-583944"/>
            <a:ext cx="3259432" cy="4343400"/>
          </a:xfrm>
          <a:prstGeom prst="rect">
            <a:avLst/>
          </a:prstGeom>
        </p:spPr>
      </p:pic>
      <p:pic>
        <p:nvPicPr>
          <p:cNvPr id="34" name="Picture 33" descr="A yellow ros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4D0EB406-263D-4FA1-AF48-F1B67CEA4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48">
            <a:off x="6925718" y="-583944"/>
            <a:ext cx="3259432" cy="43434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FC9194CA-E760-4FD5-B651-4A9D5725BB65}"/>
              </a:ext>
            </a:extLst>
          </p:cNvPr>
          <p:cNvSpPr/>
          <p:nvPr/>
        </p:nvSpPr>
        <p:spPr>
          <a:xfrm>
            <a:off x="1362995" y="5407451"/>
            <a:ext cx="907585" cy="775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70C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DE56DBD-6E33-417C-9E7A-FD88E3B24602}"/>
              </a:ext>
            </a:extLst>
          </p:cNvPr>
          <p:cNvSpPr/>
          <p:nvPr/>
        </p:nvSpPr>
        <p:spPr>
          <a:xfrm>
            <a:off x="6786988" y="5407451"/>
            <a:ext cx="907585" cy="775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70C0"/>
                </a:solidFill>
                <a:latin typeface=".VnArial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759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08867 0.427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30313 0.411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2055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0.24765 0.4111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205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20286 0.4071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034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15964 0.4071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EE7103-1795-40BE-8A2C-B85273FCA6DF}"/>
              </a:ext>
            </a:extLst>
          </p:cNvPr>
          <p:cNvSpPr/>
          <p:nvPr/>
        </p:nvSpPr>
        <p:spPr>
          <a:xfrm>
            <a:off x="1007806" y="462463"/>
            <a:ext cx="10176387" cy="24777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B3EBF5-CA49-46E8-B769-E675E95058B6}"/>
              </a:ext>
            </a:extLst>
          </p:cNvPr>
          <p:cNvSpPr/>
          <p:nvPr/>
        </p:nvSpPr>
        <p:spPr>
          <a:xfrm>
            <a:off x="9694376" y="838239"/>
            <a:ext cx="1066573" cy="17409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00206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A8C314-060D-471A-A11D-CAE18133B2E6}"/>
              </a:ext>
            </a:extLst>
          </p:cNvPr>
          <p:cNvSpPr/>
          <p:nvPr/>
        </p:nvSpPr>
        <p:spPr>
          <a:xfrm>
            <a:off x="2904399" y="5376639"/>
            <a:ext cx="907585" cy="775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5CECB6-F292-4E92-B52A-94BD0FB6BDBA}"/>
              </a:ext>
            </a:extLst>
          </p:cNvPr>
          <p:cNvSpPr/>
          <p:nvPr/>
        </p:nvSpPr>
        <p:spPr>
          <a:xfrm>
            <a:off x="6620697" y="3429000"/>
            <a:ext cx="4468140" cy="279169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862217-5825-4423-9866-CBDF0EF0C066}"/>
              </a:ext>
            </a:extLst>
          </p:cNvPr>
          <p:cNvSpPr/>
          <p:nvPr/>
        </p:nvSpPr>
        <p:spPr>
          <a:xfrm>
            <a:off x="1191491" y="3429000"/>
            <a:ext cx="4468140" cy="279169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yellow ros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B799351-D6C1-4E0D-9959-C913A5EB7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48">
            <a:off x="477595" y="-583944"/>
            <a:ext cx="3259432" cy="4343400"/>
          </a:xfrm>
          <a:prstGeom prst="rect">
            <a:avLst/>
          </a:prstGeom>
        </p:spPr>
      </p:pic>
      <p:pic>
        <p:nvPicPr>
          <p:cNvPr id="31" name="Picture 30" descr="A yellow ros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21426202-68A4-4C9D-AD23-D6F8F5CF0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48">
            <a:off x="2182268" y="-583944"/>
            <a:ext cx="3259432" cy="4343400"/>
          </a:xfrm>
          <a:prstGeom prst="rect">
            <a:avLst/>
          </a:prstGeom>
        </p:spPr>
      </p:pic>
      <p:pic>
        <p:nvPicPr>
          <p:cNvPr id="32" name="Picture 31" descr="A yellow ros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C08D0C19-4230-41BB-8486-B14B87B59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48">
            <a:off x="3763418" y="-583944"/>
            <a:ext cx="3259432" cy="4343400"/>
          </a:xfrm>
          <a:prstGeom prst="rect">
            <a:avLst/>
          </a:prstGeom>
        </p:spPr>
      </p:pic>
      <p:pic>
        <p:nvPicPr>
          <p:cNvPr id="33" name="Picture 32" descr="A yellow ros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D476FF29-BE90-4F1C-A613-32A6DD349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48">
            <a:off x="5344568" y="-583944"/>
            <a:ext cx="3259432" cy="4343400"/>
          </a:xfrm>
          <a:prstGeom prst="rect">
            <a:avLst/>
          </a:prstGeom>
        </p:spPr>
      </p:pic>
      <p:pic>
        <p:nvPicPr>
          <p:cNvPr id="34" name="Picture 33" descr="A yellow ros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4D0EB406-263D-4FA1-AF48-F1B67CEA4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48">
            <a:off x="6925718" y="-583944"/>
            <a:ext cx="3259432" cy="43434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FC9194CA-E760-4FD5-B651-4A9D5725BB65}"/>
              </a:ext>
            </a:extLst>
          </p:cNvPr>
          <p:cNvSpPr/>
          <p:nvPr/>
        </p:nvSpPr>
        <p:spPr>
          <a:xfrm>
            <a:off x="1362995" y="5407451"/>
            <a:ext cx="907585" cy="775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70C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DE56DBD-6E33-417C-9E7A-FD88E3B24602}"/>
              </a:ext>
            </a:extLst>
          </p:cNvPr>
          <p:cNvSpPr/>
          <p:nvPr/>
        </p:nvSpPr>
        <p:spPr>
          <a:xfrm>
            <a:off x="6786988" y="5407451"/>
            <a:ext cx="907585" cy="775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70C0"/>
                </a:solidFill>
                <a:latin typeface=".VnArial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0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01341 0.4071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203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01172 0.407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0.16966 0.433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2166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15156 0.4143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2071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13724 0.41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EE7103-1795-40BE-8A2C-B85273FCA6DF}"/>
              </a:ext>
            </a:extLst>
          </p:cNvPr>
          <p:cNvSpPr/>
          <p:nvPr/>
        </p:nvSpPr>
        <p:spPr>
          <a:xfrm>
            <a:off x="922470" y="462463"/>
            <a:ext cx="10176387" cy="24777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A8C314-060D-471A-A11D-CAE18133B2E6}"/>
              </a:ext>
            </a:extLst>
          </p:cNvPr>
          <p:cNvSpPr/>
          <p:nvPr/>
        </p:nvSpPr>
        <p:spPr>
          <a:xfrm>
            <a:off x="2904399" y="5376639"/>
            <a:ext cx="907585" cy="775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5CECB6-F292-4E92-B52A-94BD0FB6BDBA}"/>
              </a:ext>
            </a:extLst>
          </p:cNvPr>
          <p:cNvSpPr/>
          <p:nvPr/>
        </p:nvSpPr>
        <p:spPr>
          <a:xfrm>
            <a:off x="6620697" y="3429000"/>
            <a:ext cx="4468140" cy="279169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862217-5825-4423-9866-CBDF0EF0C066}"/>
              </a:ext>
            </a:extLst>
          </p:cNvPr>
          <p:cNvSpPr/>
          <p:nvPr/>
        </p:nvSpPr>
        <p:spPr>
          <a:xfrm>
            <a:off x="1103163" y="3429000"/>
            <a:ext cx="4468140" cy="279169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F058C72-624A-DDE7-16CE-E0BAACD13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3" y="-631805"/>
            <a:ext cx="3392668" cy="4520946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B17A797-15A6-097B-5EB7-40B737022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132" y="-651310"/>
            <a:ext cx="3392668" cy="452094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B2CFAAD-BD66-301F-4FD1-B99361381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41" y="-651310"/>
            <a:ext cx="3392668" cy="452094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D03992B-FFD3-6C39-AFA3-DE98EA1E9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25" y="-676397"/>
            <a:ext cx="3392668" cy="452094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48166C1-C96E-C0D5-89F6-45FEA2B8C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187" y="-676397"/>
            <a:ext cx="3392668" cy="45209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842F59-0B44-953C-957B-E9D85D12221D}"/>
              </a:ext>
            </a:extLst>
          </p:cNvPr>
          <p:cNvSpPr/>
          <p:nvPr/>
        </p:nvSpPr>
        <p:spPr>
          <a:xfrm>
            <a:off x="9694376" y="838239"/>
            <a:ext cx="1066573" cy="17409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00206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D2B63C-7237-3313-903A-A6CEF30D6678}"/>
              </a:ext>
            </a:extLst>
          </p:cNvPr>
          <p:cNvSpPr/>
          <p:nvPr/>
        </p:nvSpPr>
        <p:spPr>
          <a:xfrm>
            <a:off x="1196547" y="5376639"/>
            <a:ext cx="907585" cy="775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70C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589EA4-503D-4467-E51F-996453E3A170}"/>
              </a:ext>
            </a:extLst>
          </p:cNvPr>
          <p:cNvSpPr/>
          <p:nvPr/>
        </p:nvSpPr>
        <p:spPr>
          <a:xfrm>
            <a:off x="6786988" y="5407451"/>
            <a:ext cx="907585" cy="7751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70C0"/>
                </a:solidFill>
                <a:latin typeface=".VnArial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397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10378 0.410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36654 0.5493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2745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39023 0.549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274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07851 0.3613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1805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10131 0.3613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5|2.9|2.1|1.5|19.3|1|0.8|0.8|0.8|0.9|0.8|0.8|0.9|0.8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123</Words>
  <Application>Microsoft Office PowerPoint</Application>
  <PresentationFormat>Widescreen</PresentationFormat>
  <Paragraphs>37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#9Slide04 AdrianeSwash</vt:lpstr>
      <vt:lpstr>#9Slide05 SVNRingdena</vt:lpstr>
      <vt:lpstr>#9Slide07 Itim</vt:lpstr>
      <vt:lpstr>.VnArial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Admin</cp:lastModifiedBy>
  <cp:revision>8</cp:revision>
  <dcterms:created xsi:type="dcterms:W3CDTF">2023-02-15T15:09:52Z</dcterms:created>
  <dcterms:modified xsi:type="dcterms:W3CDTF">2024-02-22T02:22:17Z</dcterms:modified>
</cp:coreProperties>
</file>