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5" r:id="rId5"/>
    <p:sldId id="272" r:id="rId6"/>
    <p:sldId id="273" r:id="rId7"/>
    <p:sldId id="274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A4CB-3852-4AF1-B5FA-F41F4E1A6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B1394-60D7-42D0-9A90-1B971012B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B0516-91DE-4B43-A085-6F8180DA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7E819-5F71-4D3C-90FB-5921C99C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05DF3-15F0-45AA-BAD6-9E0B58A9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2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EF97-A9EC-4C4E-91B4-D5660B01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E4DEE-E568-41BC-A98B-F593C1E5E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B617F-555F-4EA1-99FE-712C0B2F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489EE-C159-4E51-8801-4B9EA0A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F5261-4422-42AE-B5BB-BFFA3F77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3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A2687-415B-4405-82D4-50174B2D1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3E280-B478-4866-B5AE-930A33D1B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EC7C6-151B-46EF-8B39-B0924F7C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E4F09-3AC7-4F74-91B3-7FFE3636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36164-BA50-49C1-B221-95E83438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9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3E15-64B5-4F76-A3E2-447AB25B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4E91-CF23-4F29-898D-387674FA4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03B90-DA33-45DA-8F10-91597866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2C727-93D9-4D62-A8D8-4BEF5105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D1CD6-FA61-42EA-8A82-B19F75CC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56D0-5EC4-4C2E-8EE8-4BCF47AB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8153E-8A77-401C-936D-3EA0323FB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4C1E-9891-4938-849C-58C0001F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21829-498E-4B00-AF46-DF700D2B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E2C99-C457-4A7A-AA8F-1D6108EB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3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33A9-8A7E-4C79-9C3A-02A9D175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63B99-E5DB-4230-825F-770566D54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6D8E2-D2AA-41AF-9F86-A9C4C4011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4E314-3E15-4FA6-B7D9-63310C35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E4BB6-C4FE-4C3B-B6DD-1BD0FCF7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0B1B5-CE2D-4AC1-BEFD-6F9FF567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3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194E-880F-4C20-99BB-EE692AF7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0504E-6587-42BE-A486-31921153B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2381F-CCD8-441F-AAA8-8CCA54D21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AD2E9-90EB-487A-9C8B-659C18014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95B9F-23A4-4892-A25E-8575F64E9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D9E0E-7DB4-4C9F-B3E2-BE165D93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18B30-2EBF-4E5E-85EB-9C0B098A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775CE-DE0F-4DC9-BCE9-1609EE8F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5B8D-370E-4FA9-A6FA-E3D2D68F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BC6CC-1A22-49A4-9544-0175F66C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43928-0985-42CC-972B-563D05EA9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81201-8B19-46D4-B9A1-E69E0D8A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164EB-0E68-4C16-AF7C-F1ADFB7D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3FE4A-44FF-47E4-B3BC-D1CFB681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5C540-F353-43F7-90E1-42BCA979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FE9E-8CB9-4D71-9362-739F68FC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2733B-8A99-4300-A142-7980A075C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BD291-AF81-49CF-A95C-E99F5C211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EF158-A59F-4868-AC3F-F84AB616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ADF6B-6E2F-4BAE-A355-5038CAD0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0CFFB-8B0D-461A-951B-806912A0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6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462D-5D0A-43B7-989B-311C95E0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9ECF-A78F-4769-B57F-B8A4D4691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1F485-B501-449D-83C4-B56F3F38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3697A-A7B1-48F8-8174-AB926816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D29-7D5C-4001-BE8E-11823E32EF2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4507A-E86C-4D15-8263-1880289E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AE2D7-0E3A-4809-848C-F01A42B8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4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C8A04B-5CA2-4278-8C1E-D4C59EE2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96041-F42B-474B-8BA6-B7556328D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0C526-7F55-4233-8F28-C2DB03027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A6D29-7D5C-4001-BE8E-11823E32EF2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A7FA8-FA6D-46D8-984B-9C073E25C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2C7B-DD70-44EF-99B1-DD8C99DE2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35A4-176A-4D56-A3A9-227FF021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6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5C5F662-9912-40F8-9F41-F96CCFF79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CC41EA-22AF-4F5F-9BE2-2C1353688665}"/>
              </a:ext>
            </a:extLst>
          </p:cNvPr>
          <p:cNvSpPr txBox="1"/>
          <p:nvPr/>
        </p:nvSpPr>
        <p:spPr>
          <a:xfrm>
            <a:off x="3005573" y="823260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C5CB23-548E-47F2-B9E4-671699539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09" y="1836321"/>
            <a:ext cx="600413" cy="6299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9779C-2923-4408-BF2F-393D14E05D2E}"/>
              </a:ext>
            </a:extLst>
          </p:cNvPr>
          <p:cNvSpPr txBox="1"/>
          <p:nvPr/>
        </p:nvSpPr>
        <p:spPr>
          <a:xfrm>
            <a:off x="2332767" y="2771439"/>
            <a:ext cx="7892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3F9E2-B590-486B-9B88-CEC73DDAA8F1}"/>
              </a:ext>
            </a:extLst>
          </p:cNvPr>
          <p:cNvSpPr txBox="1"/>
          <p:nvPr/>
        </p:nvSpPr>
        <p:spPr>
          <a:xfrm>
            <a:off x="4133878" y="3626963"/>
            <a:ext cx="41662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Trang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Trà My</a:t>
            </a:r>
          </a:p>
        </p:txBody>
      </p:sp>
    </p:spTree>
    <p:extLst>
      <p:ext uri="{BB962C8B-B14F-4D97-AF65-F5344CB8AC3E}">
        <p14:creationId xmlns:p14="http://schemas.microsoft.com/office/powerpoint/2010/main" val="129319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F0FB9-9C13-4A9F-9907-56902E290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" y="43113"/>
            <a:ext cx="12171946" cy="6771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3EB424-C50B-44E9-8516-6710200668D3}"/>
              </a:ext>
            </a:extLst>
          </p:cNvPr>
          <p:cNvSpPr txBox="1"/>
          <p:nvPr/>
        </p:nvSpPr>
        <p:spPr>
          <a:xfrm>
            <a:off x="1809008" y="4192447"/>
            <a:ext cx="8553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: “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Múa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xuân”</a:t>
            </a:r>
            <a:endParaRPr lang="en-US" sz="4400" b="1" dirty="0">
              <a:solidFill>
                <a:srgbClr val="FF0000"/>
              </a:solidFill>
              <a:latin typeface="#9Slide04 Goku" panose="020005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Ca-Vang-Boi-Nguyet-Hang">
            <a:hlinkClick r:id="" action="ppaction://media"/>
            <a:extLst>
              <a:ext uri="{FF2B5EF4-FFF2-40B4-BE49-F238E27FC236}">
                <a16:creationId xmlns:a16="http://schemas.microsoft.com/office/drawing/2014/main" id="{7003D55C-F5A8-43FD-94B9-E8C42C3B96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421" y="6383756"/>
            <a:ext cx="431131" cy="4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086C31-23B7-48F2-97D4-9EDF7846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8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420E9-1456-49BC-B282-59BB49F545F3}"/>
              </a:ext>
            </a:extLst>
          </p:cNvPr>
          <p:cNvSpPr txBox="1"/>
          <p:nvPr/>
        </p:nvSpPr>
        <p:spPr>
          <a:xfrm>
            <a:off x="2597351" y="2659559"/>
            <a:ext cx="6752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Quan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sát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đàm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thoại</a:t>
            </a:r>
            <a:endParaRPr lang="en-US" sz="4400" b="1" dirty="0">
              <a:solidFill>
                <a:srgbClr val="FF0000"/>
              </a:solidFill>
              <a:latin typeface="#9Slide04 Goku" panose="020005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1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branch with pink flowers&#10;&#10;Description automatically generated">
            <a:extLst>
              <a:ext uri="{FF2B5EF4-FFF2-40B4-BE49-F238E27FC236}">
                <a16:creationId xmlns:a16="http://schemas.microsoft.com/office/drawing/2014/main" id="{2BD11314-9E0C-2B10-12E3-C73DA9F94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422913"/>
            <a:ext cx="10522226" cy="6012173"/>
          </a:xfrm>
        </p:spPr>
      </p:pic>
    </p:spTree>
    <p:extLst>
      <p:ext uri="{BB962C8B-B14F-4D97-AF65-F5344CB8AC3E}">
        <p14:creationId xmlns:p14="http://schemas.microsoft.com/office/powerpoint/2010/main" val="238599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086C31-23B7-48F2-97D4-9EDF7846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8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420E9-1456-49BC-B282-59BB49F545F3}"/>
              </a:ext>
            </a:extLst>
          </p:cNvPr>
          <p:cNvSpPr txBox="1"/>
          <p:nvPr/>
        </p:nvSpPr>
        <p:spPr>
          <a:xfrm>
            <a:off x="4532171" y="2659559"/>
            <a:ext cx="2882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mẫu</a:t>
            </a:r>
            <a:endParaRPr lang="en-US" sz="4400" b="1" dirty="0">
              <a:solidFill>
                <a:srgbClr val="FF0000"/>
              </a:solidFill>
              <a:latin typeface="#9Slide04 Goku" panose="020005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6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086C31-23B7-48F2-97D4-9EDF78467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8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420E9-1456-49BC-B282-59BB49F545F3}"/>
              </a:ext>
            </a:extLst>
          </p:cNvPr>
          <p:cNvSpPr txBox="1"/>
          <p:nvPr/>
        </p:nvSpPr>
        <p:spPr>
          <a:xfrm>
            <a:off x="4321374" y="2659559"/>
            <a:ext cx="3304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hiện</a:t>
            </a:r>
            <a:endParaRPr lang="en-US" sz="4400" b="1" dirty="0">
              <a:solidFill>
                <a:srgbClr val="FF0000"/>
              </a:solidFill>
              <a:latin typeface="#9Slide04 Goku" panose="020005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ạc tiệc">
            <a:hlinkClick r:id="" action="ppaction://media"/>
            <a:extLst>
              <a:ext uri="{FF2B5EF4-FFF2-40B4-BE49-F238E27FC236}">
                <a16:creationId xmlns:a16="http://schemas.microsoft.com/office/drawing/2014/main" id="{DFEB8C30-45D1-4941-8EDA-41D605263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" y="6288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2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086C31-23B7-48F2-97D4-9EDF7846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8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420E9-1456-49BC-B282-59BB49F545F3}"/>
              </a:ext>
            </a:extLst>
          </p:cNvPr>
          <p:cNvSpPr txBox="1"/>
          <p:nvPr/>
        </p:nvSpPr>
        <p:spPr>
          <a:xfrm>
            <a:off x="4825518" y="2659559"/>
            <a:ext cx="2295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xét</a:t>
            </a:r>
            <a:endParaRPr lang="en-US" sz="4400" b="1" dirty="0">
              <a:solidFill>
                <a:srgbClr val="FF0000"/>
              </a:solidFill>
              <a:latin typeface="#9Slide04 Goku" panose="020005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1414877"/>
            <a:ext cx="10820400" cy="40282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59</Words>
  <Application>Microsoft Office PowerPoint</Application>
  <PresentationFormat>Widescreen</PresentationFormat>
  <Paragraphs>10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#9Slide04 Goku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Admin</cp:lastModifiedBy>
  <cp:revision>4</cp:revision>
  <dcterms:created xsi:type="dcterms:W3CDTF">2022-12-05T13:28:46Z</dcterms:created>
  <dcterms:modified xsi:type="dcterms:W3CDTF">2024-02-21T04:28:39Z</dcterms:modified>
</cp:coreProperties>
</file>