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0" r:id="rId8"/>
    <p:sldId id="292" r:id="rId9"/>
    <p:sldId id="286" r:id="rId10"/>
    <p:sldId id="291" r:id="rId11"/>
    <p:sldId id="294" r:id="rId12"/>
    <p:sldId id="300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38C1-AE7D-4CBF-9D9B-E933172FB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650F-3925-44EF-979B-CBDEDD8BC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4B4FB-6415-458B-B1D4-22091364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D3AE-4FA9-4E72-8833-BFEE1379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CBF6-D640-4A68-986D-18B750C0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6594-F92D-444A-B2F6-41A62FC8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0EDA7-37DE-4F05-8955-A6C50F936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561B-86AE-499E-BCAF-BF903D0A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8309-242A-4D81-A0F0-6CB931BA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3DA3E-8098-4E05-8A57-8A82CAF8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54DF3-DA53-45A8-BE55-ECF694C73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3F001-949E-4AA2-B43C-B8D7293E4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9D917-BE20-4B20-B9DE-3DA64EE0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88DF-63A8-49D8-82CA-4013A627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3037-B72B-4633-B79C-085A654B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E77F-217B-458C-8324-DCA356D7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74A4-E48D-42C6-B427-2F9127B1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4EA3-E705-47B4-97CB-2FD95902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B6FC-FB09-4954-A223-B4A92B79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0DF1-41FC-458B-B50C-33EE2C6D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3AE3-E514-4441-A42D-71A3B7F7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1479A-A458-400D-B4BD-7CC65AEA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76A6-B994-443B-8836-E68A853A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C1F74-5ED3-4A4D-8ED0-5BCB12E3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3156-DE29-4166-9BA2-44D65969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5BF3-363B-4FD4-AEBB-83DBADB2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5D51-A771-4206-B047-E6CF844F2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E1CB2-0D3B-44E0-A658-589EDB72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0070A-E972-4069-B144-019405A7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849C7-4480-421D-801B-8C887413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5630-6C37-43D7-9AA2-7930D7BA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BA3-C9E7-4DB4-850B-56664E4B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91AFB-24C2-4C8A-A4A5-B8814BB1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C6E37-DBD2-4FA9-87D9-9B0E2E011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A8985-FEF8-4EF6-8B42-724070140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8056B-4034-4F3D-9D51-5EE103BD2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E39E3-2A0E-47AC-8D93-8DB60A79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632D9-00E3-4F34-AA42-86BC62D5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BB63C-5CF5-4578-8F67-ED1DC414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090A-A529-4545-91D7-294EE2FF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DDBE3-3D0E-43AB-8218-FB7C8D73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629D-8EC4-440F-B7F8-9261E499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447CD-18A4-4D12-AE16-56C57CAD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F04AE-038F-4962-BD27-0EF49810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716BEA-0E18-4EFF-AE81-73F1E3E2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A3FA-10E6-415B-9919-D08B87F1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45A4-FAB7-43FD-AB68-D07FA742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91BF-01AF-4652-AA9A-575ECCF2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AA5BF-D3F0-439E-A298-EBC3C8CCE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45DD0-8BBA-4599-A779-5BE8F1DD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52044-1E44-4C98-BBC3-4466B68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228D7-43A3-4108-A3F3-DCAFB650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2781-A1A4-4261-A7AC-83F57B23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35024-7686-454A-A06F-C4411C33D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470A-1497-4E00-BC00-CF323BD66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AEC59-E35B-4A2F-9550-56303F8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70CF6-08D7-4AC3-B017-08B1090A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31228-6835-46A5-9B68-148A47FC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E4467-08DA-4491-8362-C66A8001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9A0FC-CB9D-48FA-9638-EDC4E6DF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6D10-D8B9-4495-BED2-33155ECF3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8AECC-2F8E-43B5-A913-0151032E720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A26F-6D1F-45A6-ACE7-77848DE50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D7927-84A2-4438-A79E-E3369FE99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215E-B90D-41F1-8B65-5D8D44990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video" Target="../media/media3.mp4"/><Relationship Id="rId11" Type="http://schemas.openxmlformats.org/officeDocument/2006/relationships/image" Target="../media/image7.gif"/><Relationship Id="rId5" Type="http://schemas.microsoft.com/office/2007/relationships/media" Target="../media/media3.mp4"/><Relationship Id="rId10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video" Target="../media/media3.mp4"/><Relationship Id="rId11" Type="http://schemas.openxmlformats.org/officeDocument/2006/relationships/image" Target="../media/image8.gif"/><Relationship Id="rId5" Type="http://schemas.microsoft.com/office/2007/relationships/media" Target="../media/media3.mp4"/><Relationship Id="rId10" Type="http://schemas.openxmlformats.org/officeDocument/2006/relationships/image" Target="../media/image7.gif"/><Relationship Id="rId4" Type="http://schemas.openxmlformats.org/officeDocument/2006/relationships/audio" Target="../media/media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8.gif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audio" Target="../media/media2.wav"/><Relationship Id="rId11" Type="http://schemas.openxmlformats.org/officeDocument/2006/relationships/image" Target="../media/image7.gif"/><Relationship Id="rId5" Type="http://schemas.microsoft.com/office/2007/relationships/media" Target="../media/media2.wav"/><Relationship Id="rId10" Type="http://schemas.openxmlformats.org/officeDocument/2006/relationships/image" Target="../media/image10.png"/><Relationship Id="rId4" Type="http://schemas.openxmlformats.org/officeDocument/2006/relationships/audio" Target="../media/media1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room&#10;&#10;Description automatically generated">
            <a:extLst>
              <a:ext uri="{FF2B5EF4-FFF2-40B4-BE49-F238E27FC236}">
                <a16:creationId xmlns:a16="http://schemas.microsoft.com/office/drawing/2014/main" id="{8C22A565-F3D7-435C-90FC-9175A5EF3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0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17E268-0498-49D4-8A0E-33917E64934A}"/>
              </a:ext>
            </a:extLst>
          </p:cNvPr>
          <p:cNvSpPr txBox="1"/>
          <p:nvPr/>
        </p:nvSpPr>
        <p:spPr>
          <a:xfrm>
            <a:off x="2884560" y="1466201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F5BA6-61D4-4209-BF79-B50169DFB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96" y="246497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B588B-E2E7-40BE-AD30-B658347318DD}"/>
              </a:ext>
            </a:extLst>
          </p:cNvPr>
          <p:cNvSpPr txBox="1"/>
          <p:nvPr/>
        </p:nvSpPr>
        <p:spPr>
          <a:xfrm>
            <a:off x="1951266" y="3328652"/>
            <a:ext cx="841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613A0-D3AB-4404-9937-5DD257EF7184}"/>
              </a:ext>
            </a:extLst>
          </p:cNvPr>
          <p:cNvSpPr txBox="1"/>
          <p:nvPr/>
        </p:nvSpPr>
        <p:spPr>
          <a:xfrm>
            <a:off x="3708586" y="4184176"/>
            <a:ext cx="47748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PV 3, </a:t>
            </a:r>
          </a:p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3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C5398-D2FA-4891-8261-C3F0FF69B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39397-A1A2-40A1-A0E9-4DC7B1F6BD92}"/>
              </a:ext>
            </a:extLst>
          </p:cNvPr>
          <p:cNvSpPr txBox="1"/>
          <p:nvPr/>
        </p:nvSpPr>
        <p:spPr>
          <a:xfrm>
            <a:off x="181050" y="335880"/>
            <a:ext cx="171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#9Slide04 AdrianeSwash" panose="02000504060000090004" pitchFamily="2" charset="0"/>
                <a:cs typeface="#9Slide03 Cousine Bold" panose="02070709020205020404" pitchFamily="49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#9Slide04 AdrianeSwash" panose="02000504060000090004" pitchFamily="2" charset="0"/>
                <a:cs typeface="#9Slide03 Cousine Bold" panose="02070709020205020404" pitchFamily="49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4 AdrianeSwash" panose="02000504060000090004" pitchFamily="2" charset="0"/>
                <a:cs typeface="#9Slide03 Cousine Bold" panose="02070709020205020404" pitchFamily="49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latin typeface="#9Slide04 AdrianeSwash" panose="02000504060000090004" pitchFamily="2" charset="0"/>
                <a:cs typeface="#9Slide03 Cousine Bold" panose="02070709020205020404" pitchFamily="49" charset="0"/>
              </a:rPr>
              <a:t>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219CA-7933-480A-BC72-7DAE38474C3E}"/>
              </a:ext>
            </a:extLst>
          </p:cNvPr>
          <p:cNvSpPr/>
          <p:nvPr/>
        </p:nvSpPr>
        <p:spPr>
          <a:xfrm>
            <a:off x="4646022" y="992777"/>
            <a:ext cx="2899955" cy="17634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DFC2B8-7786-43E1-A8A3-DAA7B6B9445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25805" y="2756263"/>
            <a:ext cx="1370195" cy="1330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3D619E4-3B85-44C9-B5A6-DED4A59B10B6}"/>
              </a:ext>
            </a:extLst>
          </p:cNvPr>
          <p:cNvSpPr/>
          <p:nvPr/>
        </p:nvSpPr>
        <p:spPr>
          <a:xfrm>
            <a:off x="4412974" y="4086432"/>
            <a:ext cx="3273287" cy="2169292"/>
          </a:xfrm>
          <a:prstGeom prst="rect">
            <a:avLst/>
          </a:prstGeom>
          <a:solidFill>
            <a:srgbClr val="F9B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0D1157-F4CF-4A11-9E2A-C7470FBA5C77}"/>
              </a:ext>
            </a:extLst>
          </p:cNvPr>
          <p:cNvSpPr/>
          <p:nvPr/>
        </p:nvSpPr>
        <p:spPr>
          <a:xfrm>
            <a:off x="5651667" y="4466968"/>
            <a:ext cx="1254034" cy="459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AC397D-4A4A-49A5-9CFE-7BA71DAFD44D}"/>
              </a:ext>
            </a:extLst>
          </p:cNvPr>
          <p:cNvSpPr/>
          <p:nvPr/>
        </p:nvSpPr>
        <p:spPr>
          <a:xfrm>
            <a:off x="5651667" y="5620199"/>
            <a:ext cx="1254034" cy="459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98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2847DC-D3D7-44A3-8801-66592CEF97E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2756263"/>
            <a:ext cx="1268948" cy="1330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8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3B7966A9-753C-4920-88E3-A493E8E0A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1916C-0DE7-458E-9915-947DAA220C93}"/>
              </a:ext>
            </a:extLst>
          </p:cNvPr>
          <p:cNvSpPr txBox="1"/>
          <p:nvPr/>
        </p:nvSpPr>
        <p:spPr>
          <a:xfrm>
            <a:off x="3457743" y="981876"/>
            <a:ext cx="4931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#9Slide04 Goku" panose="02000503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5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24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E40D4E6-8B19-4AF0-8635-DDC2AA7A9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1" b="2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C038F-9D2D-4339-BD5F-E6DD6B215750}"/>
              </a:ext>
            </a:extLst>
          </p:cNvPr>
          <p:cNvSpPr txBox="1"/>
          <p:nvPr/>
        </p:nvSpPr>
        <p:spPr>
          <a:xfrm>
            <a:off x="1139461" y="2059394"/>
            <a:ext cx="102341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7 IcielNabila" pitchFamily="2" charset="0"/>
                <a:cs typeface="#9Slide07 Itim" panose="00000500000000000000" pitchFamily="2" charset="-34"/>
              </a:rPr>
              <a:t>Good bye!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#9Slide07 IcielNabila" pitchFamily="2" charset="0"/>
                <a:cs typeface="#9Slide07 Itim" panose="00000500000000000000" pitchFamily="2" charset="-34"/>
              </a:rPr>
              <a:t>See you again!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355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32804F-6652-485F-A2A8-9D35408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CC612-A513-4C2E-BEE1-45CE7F405A1D}"/>
              </a:ext>
            </a:extLst>
          </p:cNvPr>
          <p:cNvSpPr txBox="1"/>
          <p:nvPr/>
        </p:nvSpPr>
        <p:spPr>
          <a:xfrm>
            <a:off x="6003632" y="4184176"/>
            <a:ext cx="1847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6B512-338D-492F-A591-4799096FB706}"/>
              </a:ext>
            </a:extLst>
          </p:cNvPr>
          <p:cNvSpPr txBox="1"/>
          <p:nvPr/>
        </p:nvSpPr>
        <p:spPr>
          <a:xfrm>
            <a:off x="2801673" y="2803014"/>
            <a:ext cx="6588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: “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vịt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0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32804F-6652-485F-A2A8-9D35408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CC612-A513-4C2E-BEE1-45CE7F405A1D}"/>
              </a:ext>
            </a:extLst>
          </p:cNvPr>
          <p:cNvSpPr txBox="1"/>
          <p:nvPr/>
        </p:nvSpPr>
        <p:spPr>
          <a:xfrm>
            <a:off x="6003632" y="4184176"/>
            <a:ext cx="1847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6B512-338D-492F-A591-4799096FB706}"/>
              </a:ext>
            </a:extLst>
          </p:cNvPr>
          <p:cNvSpPr txBox="1"/>
          <p:nvPr/>
        </p:nvSpPr>
        <p:spPr>
          <a:xfrm>
            <a:off x="1244541" y="2360102"/>
            <a:ext cx="98876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đếm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3.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58061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60B88-CAD4-4A22-B0F3-01C0AE73F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2" b="12452"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52E35-5D0D-4C83-82D7-BA39FBAA9F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52979" y="1315271"/>
            <a:ext cx="9572638" cy="417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555B0-3EBD-4182-8ED4-687FAD7DC056}"/>
              </a:ext>
            </a:extLst>
          </p:cNvPr>
          <p:cNvSpPr txBox="1"/>
          <p:nvPr/>
        </p:nvSpPr>
        <p:spPr>
          <a:xfrm>
            <a:off x="822029" y="0"/>
            <a:ext cx="1023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cành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21" name="Picture 20" descr="A group of blue and white birds&#10;&#10;Description automatically generated with medium confidence">
            <a:extLst>
              <a:ext uri="{FF2B5EF4-FFF2-40B4-BE49-F238E27FC236}">
                <a16:creationId xmlns:a16="http://schemas.microsoft.com/office/drawing/2014/main" id="{0233757F-60DD-4593-8BB1-BF233AF02F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2849" r="32002" b="63658"/>
          <a:stretch/>
        </p:blipFill>
        <p:spPr>
          <a:xfrm>
            <a:off x="1712376" y="2164712"/>
            <a:ext cx="1559166" cy="14712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A11D1F-A74A-477D-96A3-2624BF951DA6}"/>
              </a:ext>
            </a:extLst>
          </p:cNvPr>
          <p:cNvSpPr/>
          <p:nvPr/>
        </p:nvSpPr>
        <p:spPr>
          <a:xfrm>
            <a:off x="1956661" y="5776007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2 con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D0C3BF-96AB-4AB5-9FB4-E369CA50586C}"/>
              </a:ext>
            </a:extLst>
          </p:cNvPr>
          <p:cNvSpPr/>
          <p:nvPr/>
        </p:nvSpPr>
        <p:spPr>
          <a:xfrm>
            <a:off x="9062353" y="5782833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1 con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D8BCC5-5356-4B23-9EA1-D9B15772687B}"/>
              </a:ext>
            </a:extLst>
          </p:cNvPr>
          <p:cNvSpPr/>
          <p:nvPr/>
        </p:nvSpPr>
        <p:spPr>
          <a:xfrm>
            <a:off x="5571344" y="5776007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3 con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EF50E2A8-095B-48A0-9E17-0FAFA1EE3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324" y="5566501"/>
            <a:ext cx="766405" cy="776856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870A83D-6233-4E4F-B2C8-DE75721CE7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17" y="5566500"/>
            <a:ext cx="920719" cy="77685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9D6C0833-8350-4DB7-9384-95F7DDC337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01" y="5566500"/>
            <a:ext cx="920719" cy="776857"/>
          </a:xfrm>
          <a:prstGeom prst="rect">
            <a:avLst/>
          </a:prstGeom>
        </p:spPr>
      </p:pic>
      <p:pic>
        <p:nvPicPr>
          <p:cNvPr id="30" name="dung 15">
            <a:hlinkClick r:id="" action="ppaction://media"/>
            <a:extLst>
              <a:ext uri="{FF2B5EF4-FFF2-40B4-BE49-F238E27FC236}">
                <a16:creationId xmlns:a16="http://schemas.microsoft.com/office/drawing/2014/main" id="{02DF940F-65A6-43FE-A8E3-132004300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5446669"/>
            <a:ext cx="609600" cy="609600"/>
          </a:xfrm>
          <a:prstGeom prst="rect">
            <a:avLst/>
          </a:prstGeom>
        </p:spPr>
      </p:pic>
      <p:pic>
        <p:nvPicPr>
          <p:cNvPr id="31" name="sai 56 te te tef tef">
            <a:hlinkClick r:id="" action="ppaction://media"/>
            <a:extLst>
              <a:ext uri="{FF2B5EF4-FFF2-40B4-BE49-F238E27FC236}">
                <a16:creationId xmlns:a16="http://schemas.microsoft.com/office/drawing/2014/main" id="{85A76889-BE94-4BE3-A481-AC14041438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42515" y="5493803"/>
            <a:ext cx="609600" cy="609600"/>
          </a:xfrm>
          <a:prstGeom prst="rect">
            <a:avLst/>
          </a:prstGeom>
        </p:spPr>
      </p:pic>
      <p:pic>
        <p:nvPicPr>
          <p:cNvPr id="32" name="sai 56 te te tef tef">
            <a:hlinkClick r:id="" action="ppaction://media"/>
            <a:extLst>
              <a:ext uri="{FF2B5EF4-FFF2-40B4-BE49-F238E27FC236}">
                <a16:creationId xmlns:a16="http://schemas.microsoft.com/office/drawing/2014/main" id="{FF4CA099-B803-4F93-BD97-2492483DD9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31197" y="5493803"/>
            <a:ext cx="609600" cy="609600"/>
          </a:xfrm>
          <a:prstGeom prst="rect">
            <a:avLst/>
          </a:prstGeom>
        </p:spPr>
      </p:pic>
      <p:pic>
        <p:nvPicPr>
          <p:cNvPr id="33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FCAB7073-DC8F-41AD-A4FE-F700A8824777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85061" y="0"/>
            <a:ext cx="1003891" cy="10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3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0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0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plants around it&#10;&#10;Description automatically generated with medium confidence">
            <a:extLst>
              <a:ext uri="{FF2B5EF4-FFF2-40B4-BE49-F238E27FC236}">
                <a16:creationId xmlns:a16="http://schemas.microsoft.com/office/drawing/2014/main" id="{C35015B3-90AA-42E5-B1B3-FD6F8409FF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FFFB5-B4CE-489F-AF70-490CE56FE8BF}"/>
              </a:ext>
            </a:extLst>
          </p:cNvPr>
          <p:cNvSpPr txBox="1"/>
          <p:nvPr/>
        </p:nvSpPr>
        <p:spPr>
          <a:xfrm>
            <a:off x="822029" y="0"/>
            <a:ext cx="1023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16" name="Picture 15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0E977995-250A-4966-BF8D-A87D5741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168" y="2165222"/>
            <a:ext cx="1507140" cy="1200329"/>
          </a:xfrm>
          <a:prstGeom prst="rect">
            <a:avLst/>
          </a:prstGeom>
        </p:spPr>
      </p:pic>
      <p:pic>
        <p:nvPicPr>
          <p:cNvPr id="17" name="Picture 16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9BF5DCCD-A1E8-4B6E-B38F-F2F26B9C3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54" y="2281362"/>
            <a:ext cx="1507140" cy="12003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B1F1C8-2B49-403F-9B44-CC273AFCFA52}"/>
              </a:ext>
            </a:extLst>
          </p:cNvPr>
          <p:cNvSpPr/>
          <p:nvPr/>
        </p:nvSpPr>
        <p:spPr>
          <a:xfrm>
            <a:off x="1980763" y="5972561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3 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AD81D-376D-4470-B477-096ECA0A08B5}"/>
              </a:ext>
            </a:extLst>
          </p:cNvPr>
          <p:cNvSpPr/>
          <p:nvPr/>
        </p:nvSpPr>
        <p:spPr>
          <a:xfrm>
            <a:off x="5560961" y="5972561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2 con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77FEE1-9938-4699-8B10-A3CC03B29013}"/>
              </a:ext>
            </a:extLst>
          </p:cNvPr>
          <p:cNvSpPr/>
          <p:nvPr/>
        </p:nvSpPr>
        <p:spPr>
          <a:xfrm>
            <a:off x="9141159" y="5972561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4 con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9ABA2E82-C643-4840-9C68-9094297C09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16" y="5763054"/>
            <a:ext cx="766405" cy="776856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551D33F-0550-4139-AC60-9A11E5D505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19" y="5763054"/>
            <a:ext cx="920719" cy="776857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02FCF98B-C8C6-4EB1-B77E-9E59E136CF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24" y="5763054"/>
            <a:ext cx="920719" cy="776857"/>
          </a:xfrm>
          <a:prstGeom prst="rect">
            <a:avLst/>
          </a:prstGeom>
        </p:spPr>
      </p:pic>
      <p:pic>
        <p:nvPicPr>
          <p:cNvPr id="26" name="dung 15">
            <a:hlinkClick r:id="" action="ppaction://media"/>
            <a:extLst>
              <a:ext uri="{FF2B5EF4-FFF2-40B4-BE49-F238E27FC236}">
                <a16:creationId xmlns:a16="http://schemas.microsoft.com/office/drawing/2014/main" id="{4299CA96-82D7-4D73-A0D7-811D63616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0328" y="6529772"/>
            <a:ext cx="609600" cy="609600"/>
          </a:xfrm>
          <a:prstGeom prst="rect">
            <a:avLst/>
          </a:prstGeom>
        </p:spPr>
      </p:pic>
      <p:pic>
        <p:nvPicPr>
          <p:cNvPr id="27" name="sai 56 te te tef tef">
            <a:hlinkClick r:id="" action="ppaction://media"/>
            <a:extLst>
              <a:ext uri="{FF2B5EF4-FFF2-40B4-BE49-F238E27FC236}">
                <a16:creationId xmlns:a16="http://schemas.microsoft.com/office/drawing/2014/main" id="{3A265B4C-DB08-4881-9496-E171334C14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8315" y="6529772"/>
            <a:ext cx="609600" cy="609600"/>
          </a:xfrm>
          <a:prstGeom prst="rect">
            <a:avLst/>
          </a:prstGeom>
        </p:spPr>
      </p:pic>
      <p:pic>
        <p:nvPicPr>
          <p:cNvPr id="28" name="sai 56 te te tef tef">
            <a:hlinkClick r:id="" action="ppaction://media"/>
            <a:extLst>
              <a:ext uri="{FF2B5EF4-FFF2-40B4-BE49-F238E27FC236}">
                <a16:creationId xmlns:a16="http://schemas.microsoft.com/office/drawing/2014/main" id="{8755A9C9-CA82-4495-8AEE-1E3C4AFD87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5869" y="6529772"/>
            <a:ext cx="609600" cy="609600"/>
          </a:xfrm>
          <a:prstGeom prst="rect">
            <a:avLst/>
          </a:prstGeom>
        </p:spPr>
      </p:pic>
      <p:pic>
        <p:nvPicPr>
          <p:cNvPr id="29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CB6FE631-89E7-4626-9860-C8E2A9FBCA5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85061" y="0"/>
            <a:ext cx="1003891" cy="10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3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0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7555AF-5025-4F29-9150-3ED32FE0EF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r="9678" b="-1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FD43E-764D-455B-8890-1B4167B8FD14}"/>
              </a:ext>
            </a:extLst>
          </p:cNvPr>
          <p:cNvSpPr txBox="1"/>
          <p:nvPr/>
        </p:nvSpPr>
        <p:spPr>
          <a:xfrm>
            <a:off x="978922" y="-82218"/>
            <a:ext cx="1023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ếch</a:t>
            </a:r>
            <a:r>
              <a:rPr lang="en-US" sz="3200" b="1" dirty="0">
                <a:solidFill>
                  <a:srgbClr val="FF0000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8" name="Picture 7" descr="A green frog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A107A28-72D0-4EDA-B8E5-BDFE330A8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2236107" y="2908300"/>
            <a:ext cx="1046285" cy="1333500"/>
          </a:xfrm>
          <a:prstGeom prst="rect">
            <a:avLst/>
          </a:prstGeom>
        </p:spPr>
      </p:pic>
      <p:pic>
        <p:nvPicPr>
          <p:cNvPr id="11" name="Picture 10" descr="A green frog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8297FDF-94D3-482F-BC9C-EFEF7C61E5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5516975" y="2762250"/>
            <a:ext cx="1046285" cy="1333500"/>
          </a:xfrm>
          <a:prstGeom prst="rect">
            <a:avLst/>
          </a:prstGeom>
        </p:spPr>
      </p:pic>
      <p:pic>
        <p:nvPicPr>
          <p:cNvPr id="12" name="Picture 11" descr="A green frog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0160AD0-DAAC-427A-AC16-9ED7C2CC86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8007453" y="2762250"/>
            <a:ext cx="1046285" cy="133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28AB97-F6C4-44C4-B206-ECD8A8661A2B}"/>
              </a:ext>
            </a:extLst>
          </p:cNvPr>
          <p:cNvSpPr/>
          <p:nvPr/>
        </p:nvSpPr>
        <p:spPr>
          <a:xfrm>
            <a:off x="1980763" y="5972561"/>
            <a:ext cx="1314881" cy="560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3 con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59997-21B2-4E8D-BA70-CAC237D214AD}"/>
              </a:ext>
            </a:extLst>
          </p:cNvPr>
          <p:cNvSpPr/>
          <p:nvPr/>
        </p:nvSpPr>
        <p:spPr>
          <a:xfrm>
            <a:off x="5388605" y="5949347"/>
            <a:ext cx="1314882" cy="583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4 con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CDC22-9423-4141-9329-59A234C05018}"/>
              </a:ext>
            </a:extLst>
          </p:cNvPr>
          <p:cNvSpPr/>
          <p:nvPr/>
        </p:nvSpPr>
        <p:spPr>
          <a:xfrm>
            <a:off x="8735759" y="5949771"/>
            <a:ext cx="1335645" cy="583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5 con</a:t>
            </a:r>
          </a:p>
        </p:txBody>
      </p:sp>
      <p:pic>
        <p:nvPicPr>
          <p:cNvPr id="18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B910D5C-FFAD-4E6B-963A-3917C33609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5061" y="0"/>
            <a:ext cx="1003891" cy="1003891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D6576C-DA62-457E-A020-7B4F4B3E18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21" y="5756229"/>
            <a:ext cx="766405" cy="776856"/>
          </a:xfrm>
          <a:prstGeom prst="rect">
            <a:avLst/>
          </a:prstGeom>
        </p:spPr>
      </p:pic>
      <p:pic>
        <p:nvPicPr>
          <p:cNvPr id="4" name="dung 15">
            <a:hlinkClick r:id="" action="ppaction://media"/>
            <a:extLst>
              <a:ext uri="{FF2B5EF4-FFF2-40B4-BE49-F238E27FC236}">
                <a16:creationId xmlns:a16="http://schemas.microsoft.com/office/drawing/2014/main" id="{32843D4C-9D2E-4FD2-A285-AA942D52F3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135" y="6930583"/>
            <a:ext cx="609600" cy="6096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C0425F2-7944-409C-8A04-E92048B808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10" y="5800052"/>
            <a:ext cx="920719" cy="77685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75C8C1B-EE9B-4737-905C-895EF0EA18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83" y="5756228"/>
            <a:ext cx="920719" cy="776857"/>
          </a:xfrm>
          <a:prstGeom prst="rect">
            <a:avLst/>
          </a:prstGeom>
        </p:spPr>
      </p:pic>
      <p:pic>
        <p:nvPicPr>
          <p:cNvPr id="20" name="sai 56 te te tef tef">
            <a:hlinkClick r:id="" action="ppaction://media"/>
            <a:extLst>
              <a:ext uri="{FF2B5EF4-FFF2-40B4-BE49-F238E27FC236}">
                <a16:creationId xmlns:a16="http://schemas.microsoft.com/office/drawing/2014/main" id="{AAC1AAAD-92EF-458C-BC56-D5F72CD196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135" y="6920948"/>
            <a:ext cx="609600" cy="609600"/>
          </a:xfrm>
          <a:prstGeom prst="rect">
            <a:avLst/>
          </a:prstGeom>
        </p:spPr>
      </p:pic>
      <p:pic>
        <p:nvPicPr>
          <p:cNvPr id="21" name="sai 56 te te tef tef">
            <a:hlinkClick r:id="" action="ppaction://media"/>
            <a:extLst>
              <a:ext uri="{FF2B5EF4-FFF2-40B4-BE49-F238E27FC236}">
                <a16:creationId xmlns:a16="http://schemas.microsoft.com/office/drawing/2014/main" id="{32BA95A8-A42D-4ABE-972D-F4D823C1F0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135" y="6940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0">
        <p15:prstTrans prst="peelOff"/>
      </p:transition>
    </mc:Choice>
    <mc:Fallback xmlns="">
      <p:transition spd="slow" advClick="0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3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9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32804F-6652-485F-A2A8-9D35408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CC612-A513-4C2E-BEE1-45CE7F405A1D}"/>
              </a:ext>
            </a:extLst>
          </p:cNvPr>
          <p:cNvSpPr txBox="1"/>
          <p:nvPr/>
        </p:nvSpPr>
        <p:spPr>
          <a:xfrm>
            <a:off x="6003632" y="4184176"/>
            <a:ext cx="1847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6B512-338D-492F-A591-4799096FB706}"/>
              </a:ext>
            </a:extLst>
          </p:cNvPr>
          <p:cNvSpPr txBox="1"/>
          <p:nvPr/>
        </p:nvSpPr>
        <p:spPr>
          <a:xfrm>
            <a:off x="1176418" y="2360102"/>
            <a:ext cx="100238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Gộp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PV 3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đếm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#9Slide04 Goku" panose="02000503000000020004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52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AC176BA-80F8-4086-AA9F-C2D8F8F74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b="240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5B2208-761E-43DE-B72C-AF6F6ACDAEA8}"/>
              </a:ext>
            </a:extLst>
          </p:cNvPr>
          <p:cNvSpPr txBox="1"/>
          <p:nvPr/>
        </p:nvSpPr>
        <p:spPr>
          <a:xfrm>
            <a:off x="775616" y="110696"/>
            <a:ext cx="1023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6" name="Picture 5" descr="A group of yellow flowers&#10;&#10;Description automatically generated with medium confidence">
            <a:extLst>
              <a:ext uri="{FF2B5EF4-FFF2-40B4-BE49-F238E27FC236}">
                <a16:creationId xmlns:a16="http://schemas.microsoft.com/office/drawing/2014/main" id="{DA1F1428-1E94-41D7-8D62-F188E4CEF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9817" cy="5334000"/>
          </a:xfrm>
          <a:prstGeom prst="rect">
            <a:avLst/>
          </a:prstGeom>
        </p:spPr>
      </p:pic>
      <p:pic>
        <p:nvPicPr>
          <p:cNvPr id="4" name="Picture 3" descr="A picture containing outdoor object, silhouette&#10;&#10;Description automatically generated">
            <a:extLst>
              <a:ext uri="{FF2B5EF4-FFF2-40B4-BE49-F238E27FC236}">
                <a16:creationId xmlns:a16="http://schemas.microsoft.com/office/drawing/2014/main" id="{255BD455-A3BF-455C-BF84-92FB5997F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34" y="3307720"/>
            <a:ext cx="2220780" cy="2220780"/>
          </a:xfrm>
          <a:prstGeom prst="rect">
            <a:avLst/>
          </a:prstGeom>
        </p:spPr>
      </p:pic>
      <p:pic>
        <p:nvPicPr>
          <p:cNvPr id="23" name="Picture 22" descr="A picture containing outdoor object, silhouette&#10;&#10;Description automatically generated">
            <a:extLst>
              <a:ext uri="{FF2B5EF4-FFF2-40B4-BE49-F238E27FC236}">
                <a16:creationId xmlns:a16="http://schemas.microsoft.com/office/drawing/2014/main" id="{94FEF5D7-01AA-4DDB-BD45-6F4F5217F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00" y="3373256"/>
            <a:ext cx="2220780" cy="2220780"/>
          </a:xfrm>
          <a:prstGeom prst="rect">
            <a:avLst/>
          </a:prstGeom>
        </p:spPr>
      </p:pic>
      <p:pic>
        <p:nvPicPr>
          <p:cNvPr id="24" name="Picture 23" descr="A picture containing outdoor object, silhouette&#10;&#10;Description automatically generated">
            <a:extLst>
              <a:ext uri="{FF2B5EF4-FFF2-40B4-BE49-F238E27FC236}">
                <a16:creationId xmlns:a16="http://schemas.microsoft.com/office/drawing/2014/main" id="{6196CF07-CD06-411B-BCCA-410C7ACE9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7" y="3429000"/>
            <a:ext cx="2220780" cy="22207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562E616-C729-4DDD-8E34-EBFF49122BC5}"/>
              </a:ext>
            </a:extLst>
          </p:cNvPr>
          <p:cNvSpPr/>
          <p:nvPr/>
        </p:nvSpPr>
        <p:spPr>
          <a:xfrm>
            <a:off x="3150774" y="5334000"/>
            <a:ext cx="907585" cy="7751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5E8522-ACC4-4FC2-9FF5-ABE7437C3528}"/>
              </a:ext>
            </a:extLst>
          </p:cNvPr>
          <p:cNvSpPr/>
          <p:nvPr/>
        </p:nvSpPr>
        <p:spPr>
          <a:xfrm>
            <a:off x="6934498" y="5334000"/>
            <a:ext cx="907585" cy="7751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1FED51-3C55-43FE-9C24-C3C34260C369}"/>
              </a:ext>
            </a:extLst>
          </p:cNvPr>
          <p:cNvSpPr/>
          <p:nvPr/>
        </p:nvSpPr>
        <p:spPr>
          <a:xfrm>
            <a:off x="9148482" y="886579"/>
            <a:ext cx="836835" cy="136595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7892-3127-4574-A4A8-F3A923ADC939}"/>
              </a:ext>
            </a:extLst>
          </p:cNvPr>
          <p:cNvSpPr txBox="1"/>
          <p:nvPr/>
        </p:nvSpPr>
        <p:spPr>
          <a:xfrm>
            <a:off x="181050" y="335880"/>
            <a:ext cx="1853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Gộp</a:t>
            </a:r>
            <a:r>
              <a:rPr lang="en-US" sz="3000" b="1" dirty="0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6504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00039 -0.398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95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09193 -0.40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204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02709 -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AC176BA-80F8-4086-AA9F-C2D8F8F74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b="240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5B2208-761E-43DE-B72C-AF6F6ACDAEA8}"/>
              </a:ext>
            </a:extLst>
          </p:cNvPr>
          <p:cNvSpPr txBox="1"/>
          <p:nvPr/>
        </p:nvSpPr>
        <p:spPr>
          <a:xfrm>
            <a:off x="775616" y="110696"/>
            <a:ext cx="1023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FBDBB2E1-BDAB-497D-B05D-0641D31BE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37187" b="23290"/>
          <a:stretch/>
        </p:blipFill>
        <p:spPr>
          <a:xfrm flipH="1">
            <a:off x="-86269" y="966697"/>
            <a:ext cx="5362607" cy="910048"/>
          </a:xfrm>
          <a:prstGeom prst="rect">
            <a:avLst/>
          </a:prstGeom>
        </p:spPr>
      </p:pic>
      <p:pic>
        <p:nvPicPr>
          <p:cNvPr id="7" name="Picture 6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BB06DCD-3D0E-4F1E-B6F3-C55BF1000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112">
            <a:off x="4303364" y="969116"/>
            <a:ext cx="856722" cy="659274"/>
          </a:xfrm>
          <a:prstGeom prst="rect">
            <a:avLst/>
          </a:prstGeom>
        </p:spPr>
      </p:pic>
      <p:pic>
        <p:nvPicPr>
          <p:cNvPr id="8" name="Picture 7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B3BA000-CE6F-4CC1-8373-ED7D1AF86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9384">
            <a:off x="3675838" y="844989"/>
            <a:ext cx="890676" cy="685402"/>
          </a:xfrm>
          <a:prstGeom prst="rect">
            <a:avLst/>
          </a:prstGeom>
        </p:spPr>
      </p:pic>
      <p:pic>
        <p:nvPicPr>
          <p:cNvPr id="10" name="Picture 9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80F1157-1936-464F-AB36-90C3C3C7B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387">
            <a:off x="4187160" y="1621935"/>
            <a:ext cx="856724" cy="659276"/>
          </a:xfrm>
          <a:prstGeom prst="rect">
            <a:avLst/>
          </a:prstGeom>
        </p:spPr>
      </p:pic>
      <p:pic>
        <p:nvPicPr>
          <p:cNvPr id="11" name="Picture 10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E029079-BCCF-412F-B7F2-5282EC0DC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665">
            <a:off x="4676080" y="1220445"/>
            <a:ext cx="890676" cy="685404"/>
          </a:xfrm>
          <a:prstGeom prst="rect">
            <a:avLst/>
          </a:prstGeom>
        </p:spPr>
      </p:pic>
      <p:pic>
        <p:nvPicPr>
          <p:cNvPr id="12" name="Picture 11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11AD1DD-600D-4C81-BC79-042D8041B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626">
            <a:off x="4988446" y="1616489"/>
            <a:ext cx="890676" cy="685404"/>
          </a:xfrm>
          <a:prstGeom prst="rect">
            <a:avLst/>
          </a:prstGeom>
        </p:spPr>
      </p:pic>
      <p:pic>
        <p:nvPicPr>
          <p:cNvPr id="13" name="Picture 12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F46B567-AC01-4356-AD7F-EFF17C57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868">
            <a:off x="7520349" y="721549"/>
            <a:ext cx="856722" cy="659274"/>
          </a:xfrm>
          <a:prstGeom prst="rect">
            <a:avLst/>
          </a:prstGeom>
        </p:spPr>
      </p:pic>
      <p:pic>
        <p:nvPicPr>
          <p:cNvPr id="14" name="Picture 13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321FF3F-1C67-444C-85EC-C3798673B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8738">
            <a:off x="6547620" y="905245"/>
            <a:ext cx="890676" cy="685402"/>
          </a:xfrm>
          <a:prstGeom prst="rect">
            <a:avLst/>
          </a:prstGeom>
        </p:spPr>
      </p:pic>
      <p:pic>
        <p:nvPicPr>
          <p:cNvPr id="15" name="Picture 14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6FB67F8-1F72-4BB8-8E9B-5E4CF77D0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387">
            <a:off x="6934566" y="1322334"/>
            <a:ext cx="856724" cy="659276"/>
          </a:xfrm>
          <a:prstGeom prst="rect">
            <a:avLst/>
          </a:prstGeom>
        </p:spPr>
      </p:pic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924B8F2D-6158-4C24-97C3-8866311BC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37187" b="23290"/>
          <a:stretch/>
        </p:blipFill>
        <p:spPr>
          <a:xfrm>
            <a:off x="6639494" y="743108"/>
            <a:ext cx="5625678" cy="862007"/>
          </a:xfrm>
          <a:prstGeom prst="rect">
            <a:avLst/>
          </a:prstGeom>
        </p:spPr>
      </p:pic>
      <p:pic>
        <p:nvPicPr>
          <p:cNvPr id="19" name="Picture 18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BA94828-C8F4-4C31-ADD7-4B8B4D2A9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3517">
            <a:off x="6106382" y="1337356"/>
            <a:ext cx="890676" cy="685404"/>
          </a:xfrm>
          <a:prstGeom prst="rect">
            <a:avLst/>
          </a:prstGeom>
        </p:spPr>
      </p:pic>
      <p:pic>
        <p:nvPicPr>
          <p:cNvPr id="21" name="Picture 20" descr="A green leaf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DC74860-3D36-44EF-8B20-C82A6D7F1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2173">
            <a:off x="6656596" y="341554"/>
            <a:ext cx="890676" cy="685404"/>
          </a:xfrm>
          <a:prstGeom prst="rect">
            <a:avLst/>
          </a:prstGeom>
        </p:spPr>
      </p:pic>
      <p:pic>
        <p:nvPicPr>
          <p:cNvPr id="23" name="Picture 22" descr="A picture containing light&#10;&#10;Description automatically generated">
            <a:extLst>
              <a:ext uri="{FF2B5EF4-FFF2-40B4-BE49-F238E27FC236}">
                <a16:creationId xmlns:a16="http://schemas.microsoft.com/office/drawing/2014/main" id="{9D35DFB4-0F1B-4AB9-BE76-A4FE48355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/>
          <a:stretch/>
        </p:blipFill>
        <p:spPr>
          <a:xfrm>
            <a:off x="7738264" y="1311026"/>
            <a:ext cx="1818568" cy="2477338"/>
          </a:xfrm>
          <a:prstGeom prst="rect">
            <a:avLst/>
          </a:prstGeom>
        </p:spPr>
      </p:pic>
      <p:pic>
        <p:nvPicPr>
          <p:cNvPr id="24" name="Picture 23" descr="A picture containing light&#10;&#10;Description automatically generated">
            <a:extLst>
              <a:ext uri="{FF2B5EF4-FFF2-40B4-BE49-F238E27FC236}">
                <a16:creationId xmlns:a16="http://schemas.microsoft.com/office/drawing/2014/main" id="{5F70FFD5-1AA9-4593-8EDE-8D8B2F41F7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/>
          <a:stretch/>
        </p:blipFill>
        <p:spPr>
          <a:xfrm>
            <a:off x="2524542" y="1586909"/>
            <a:ext cx="1818568" cy="2477338"/>
          </a:xfrm>
          <a:prstGeom prst="rect">
            <a:avLst/>
          </a:prstGeom>
        </p:spPr>
      </p:pic>
      <p:pic>
        <p:nvPicPr>
          <p:cNvPr id="51" name="Picture 50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5BAF5148-4583-4883-AF1D-AFB4E22D10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-131786" y="5923629"/>
            <a:ext cx="1396484" cy="910048"/>
          </a:xfrm>
          <a:prstGeom prst="rect">
            <a:avLst/>
          </a:prstGeom>
        </p:spPr>
      </p:pic>
      <p:pic>
        <p:nvPicPr>
          <p:cNvPr id="69" name="Picture 68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C4F9A6EE-EFA5-44CD-82F4-ACF943765A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304795" y="5942552"/>
            <a:ext cx="1396484" cy="910048"/>
          </a:xfrm>
          <a:prstGeom prst="rect">
            <a:avLst/>
          </a:prstGeom>
        </p:spPr>
      </p:pic>
      <p:pic>
        <p:nvPicPr>
          <p:cNvPr id="70" name="Picture 69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8B3674FE-5256-456F-A5AC-E384600309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741376" y="5961475"/>
            <a:ext cx="1396484" cy="910048"/>
          </a:xfrm>
          <a:prstGeom prst="rect">
            <a:avLst/>
          </a:prstGeom>
        </p:spPr>
      </p:pic>
      <p:pic>
        <p:nvPicPr>
          <p:cNvPr id="71" name="Picture 70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0A998D28-E1F3-4663-9E3F-08CDCAA198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1177957" y="5980398"/>
            <a:ext cx="1396484" cy="910048"/>
          </a:xfrm>
          <a:prstGeom prst="rect">
            <a:avLst/>
          </a:prstGeom>
        </p:spPr>
      </p:pic>
      <p:pic>
        <p:nvPicPr>
          <p:cNvPr id="72" name="Picture 71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CE9C1D10-BF2F-42EF-AECB-D1815EA78B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1613668" y="5931082"/>
            <a:ext cx="1396484" cy="910048"/>
          </a:xfrm>
          <a:prstGeom prst="rect">
            <a:avLst/>
          </a:prstGeom>
        </p:spPr>
      </p:pic>
      <p:pic>
        <p:nvPicPr>
          <p:cNvPr id="73" name="Picture 72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7CC6EE81-932F-4A83-A043-60B0D5C871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2103620" y="5940417"/>
            <a:ext cx="1396484" cy="910048"/>
          </a:xfrm>
          <a:prstGeom prst="rect">
            <a:avLst/>
          </a:prstGeom>
        </p:spPr>
      </p:pic>
      <p:pic>
        <p:nvPicPr>
          <p:cNvPr id="74" name="Picture 73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6029FB52-A1A6-4007-A276-16C5A0797E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2540201" y="5942552"/>
            <a:ext cx="1396484" cy="910048"/>
          </a:xfrm>
          <a:prstGeom prst="rect">
            <a:avLst/>
          </a:prstGeom>
        </p:spPr>
      </p:pic>
      <p:pic>
        <p:nvPicPr>
          <p:cNvPr id="77" name="Picture 76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9ED53623-EE44-4F3A-9D39-2F3269FA35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3048329" y="5934565"/>
            <a:ext cx="1396484" cy="910048"/>
          </a:xfrm>
          <a:prstGeom prst="rect">
            <a:avLst/>
          </a:prstGeom>
        </p:spPr>
      </p:pic>
      <p:pic>
        <p:nvPicPr>
          <p:cNvPr id="78" name="Picture 77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9CE9164A-BBBC-46F1-8DEF-C06916B373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3556457" y="5926578"/>
            <a:ext cx="1396484" cy="910048"/>
          </a:xfrm>
          <a:prstGeom prst="rect">
            <a:avLst/>
          </a:prstGeom>
        </p:spPr>
      </p:pic>
      <p:pic>
        <p:nvPicPr>
          <p:cNvPr id="79" name="Picture 78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84BEF845-0458-4AC6-AF98-C8A7194C1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4064585" y="5918591"/>
            <a:ext cx="1396484" cy="910048"/>
          </a:xfrm>
          <a:prstGeom prst="rect">
            <a:avLst/>
          </a:prstGeom>
        </p:spPr>
      </p:pic>
      <p:pic>
        <p:nvPicPr>
          <p:cNvPr id="80" name="Picture 79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DE28989B-2BCC-419A-B30D-9393AFD118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4572713" y="5910604"/>
            <a:ext cx="1396484" cy="910048"/>
          </a:xfrm>
          <a:prstGeom prst="rect">
            <a:avLst/>
          </a:prstGeom>
        </p:spPr>
      </p:pic>
      <p:pic>
        <p:nvPicPr>
          <p:cNvPr id="81" name="Picture 80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71B4DF77-DD9A-4A05-A8BC-85BDD11390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5025718" y="5955939"/>
            <a:ext cx="1396484" cy="910048"/>
          </a:xfrm>
          <a:prstGeom prst="rect">
            <a:avLst/>
          </a:prstGeom>
        </p:spPr>
      </p:pic>
      <p:pic>
        <p:nvPicPr>
          <p:cNvPr id="82" name="Picture 81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54686296-D551-4FBF-A24E-FE69AB895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5617146" y="5961069"/>
            <a:ext cx="1396484" cy="910048"/>
          </a:xfrm>
          <a:prstGeom prst="rect">
            <a:avLst/>
          </a:prstGeom>
        </p:spPr>
      </p:pic>
      <p:pic>
        <p:nvPicPr>
          <p:cNvPr id="83" name="Picture 82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655D7E95-9111-472C-AA90-06C145371D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6112933" y="5950517"/>
            <a:ext cx="1396484" cy="910048"/>
          </a:xfrm>
          <a:prstGeom prst="rect">
            <a:avLst/>
          </a:prstGeom>
        </p:spPr>
      </p:pic>
      <p:pic>
        <p:nvPicPr>
          <p:cNvPr id="84" name="Picture 83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53DCF96B-96A0-4836-9D26-C0703B22DC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6796569" y="5957257"/>
            <a:ext cx="1396484" cy="910048"/>
          </a:xfrm>
          <a:prstGeom prst="rect">
            <a:avLst/>
          </a:prstGeom>
        </p:spPr>
      </p:pic>
      <p:pic>
        <p:nvPicPr>
          <p:cNvPr id="85" name="Picture 84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F5436C48-1643-4767-A71C-B556BB2C1B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7480205" y="5963997"/>
            <a:ext cx="1396484" cy="910048"/>
          </a:xfrm>
          <a:prstGeom prst="rect">
            <a:avLst/>
          </a:prstGeom>
        </p:spPr>
      </p:pic>
      <p:pic>
        <p:nvPicPr>
          <p:cNvPr id="86" name="Picture 85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FAFF9C92-1D14-43FD-AA41-369E660F42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8163841" y="5970737"/>
            <a:ext cx="1396484" cy="910048"/>
          </a:xfrm>
          <a:prstGeom prst="rect">
            <a:avLst/>
          </a:prstGeom>
        </p:spPr>
      </p:pic>
      <p:pic>
        <p:nvPicPr>
          <p:cNvPr id="87" name="Picture 86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F60AF892-953B-49FE-8AEB-854CE127C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8859561" y="5937713"/>
            <a:ext cx="1396484" cy="910048"/>
          </a:xfrm>
          <a:prstGeom prst="rect">
            <a:avLst/>
          </a:prstGeom>
        </p:spPr>
      </p:pic>
      <p:pic>
        <p:nvPicPr>
          <p:cNvPr id="88" name="Picture 87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7A8F58E5-0EAE-4546-85EA-2C7129DAA1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9556832" y="5932873"/>
            <a:ext cx="1396484" cy="910048"/>
          </a:xfrm>
          <a:prstGeom prst="rect">
            <a:avLst/>
          </a:prstGeom>
        </p:spPr>
      </p:pic>
      <p:pic>
        <p:nvPicPr>
          <p:cNvPr id="89" name="Picture 88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09B0A881-37F9-4714-96C6-F77F0BA3DD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10249672" y="5941168"/>
            <a:ext cx="1396484" cy="910048"/>
          </a:xfrm>
          <a:prstGeom prst="rect">
            <a:avLst/>
          </a:prstGeom>
        </p:spPr>
      </p:pic>
      <p:pic>
        <p:nvPicPr>
          <p:cNvPr id="90" name="Picture 89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D95F77E1-8302-4D88-A1AF-E5CA4FD2CD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/>
        </p:blipFill>
        <p:spPr>
          <a:xfrm>
            <a:off x="10912991" y="5929527"/>
            <a:ext cx="1396484" cy="910048"/>
          </a:xfrm>
          <a:prstGeom prst="rect">
            <a:avLst/>
          </a:prstGeom>
        </p:spPr>
      </p:pic>
      <p:pic>
        <p:nvPicPr>
          <p:cNvPr id="91" name="Picture 90" descr="A picture containing text&#10;&#10;Description automatically generated">
            <a:extLst>
              <a:ext uri="{FF2B5EF4-FFF2-40B4-BE49-F238E27FC236}">
                <a16:creationId xmlns:a16="http://schemas.microsoft.com/office/drawing/2014/main" id="{B5644E6E-C448-466A-909E-E569F717AD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0" y="2311105"/>
            <a:ext cx="1522206" cy="1522204"/>
          </a:xfrm>
          <a:prstGeom prst="rect">
            <a:avLst/>
          </a:prstGeom>
        </p:spPr>
      </p:pic>
      <p:pic>
        <p:nvPicPr>
          <p:cNvPr id="93" name="Picture 92" descr="A picture containing text&#10;&#10;Description automatically generated">
            <a:extLst>
              <a:ext uri="{FF2B5EF4-FFF2-40B4-BE49-F238E27FC236}">
                <a16:creationId xmlns:a16="http://schemas.microsoft.com/office/drawing/2014/main" id="{D3909649-7CC0-4C60-A3D7-BDF6870B3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04" y="1969316"/>
            <a:ext cx="1522206" cy="1522204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C3310DA6-29F6-492A-B34E-F57604C19F98}"/>
              </a:ext>
            </a:extLst>
          </p:cNvPr>
          <p:cNvSpPr/>
          <p:nvPr/>
        </p:nvSpPr>
        <p:spPr>
          <a:xfrm>
            <a:off x="2838986" y="3928155"/>
            <a:ext cx="907585" cy="7751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0239CF1-A187-4381-BCB3-BAB1AD4648D8}"/>
              </a:ext>
            </a:extLst>
          </p:cNvPr>
          <p:cNvSpPr/>
          <p:nvPr/>
        </p:nvSpPr>
        <p:spPr>
          <a:xfrm>
            <a:off x="7991638" y="3795104"/>
            <a:ext cx="907585" cy="7751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0070C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E97396EB-1587-4DCB-BF37-2BA247F08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0" y="2042815"/>
            <a:ext cx="1522206" cy="152220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7AD83F-A637-41EB-8293-FC77646EC93B}"/>
              </a:ext>
            </a:extLst>
          </p:cNvPr>
          <p:cNvSpPr/>
          <p:nvPr/>
        </p:nvSpPr>
        <p:spPr>
          <a:xfrm>
            <a:off x="8916092" y="4472857"/>
            <a:ext cx="836835" cy="136595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56966D-B488-490F-B2FF-6852E9A3486D}"/>
              </a:ext>
            </a:extLst>
          </p:cNvPr>
          <p:cNvSpPr txBox="1"/>
          <p:nvPr/>
        </p:nvSpPr>
        <p:spPr>
          <a:xfrm>
            <a:off x="181050" y="335880"/>
            <a:ext cx="1853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Gộp</a:t>
            </a:r>
            <a:r>
              <a:rPr lang="en-US" sz="3000" b="1" dirty="0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 2 </a:t>
            </a:r>
            <a:r>
              <a:rPr lang="en-US" sz="3000" b="1" dirty="0" err="1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#9Slide04 Goku" panose="02000503000000020004" pitchFamily="2" charset="0"/>
                <a:cs typeface="#9Slide03 Cousine Bold" panose="02070709020205020404" pitchFamily="49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2690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10404 0.329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164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9284 0.29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45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72 0.34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192</Words>
  <Application>Microsoft Office PowerPoint</Application>
  <PresentationFormat>Widescreen</PresentationFormat>
  <Paragraphs>40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#9Slide04 AdrianeSwash</vt:lpstr>
      <vt:lpstr>#9Slide04 Goku</vt:lpstr>
      <vt:lpstr>#9Slide07 IcielNabila</vt:lpstr>
      <vt:lpstr>#9Slide07 Itim</vt:lpstr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Trần Thị Trà My</cp:lastModifiedBy>
  <cp:revision>4</cp:revision>
  <dcterms:created xsi:type="dcterms:W3CDTF">2022-12-05T13:55:35Z</dcterms:created>
  <dcterms:modified xsi:type="dcterms:W3CDTF">2022-12-07T15:39:21Z</dcterms:modified>
</cp:coreProperties>
</file>