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</p:sldMasterIdLst>
  <p:sldIdLst>
    <p:sldId id="269" r:id="rId3"/>
    <p:sldId id="272" r:id="rId4"/>
    <p:sldId id="276" r:id="rId5"/>
    <p:sldId id="270" r:id="rId6"/>
    <p:sldId id="277" r:id="rId7"/>
    <p:sldId id="279" r:id="rId8"/>
    <p:sldId id="280" r:id="rId9"/>
    <p:sldId id="271" r:id="rId10"/>
    <p:sldId id="274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FF"/>
    <a:srgbClr val="FF0000"/>
    <a:srgbClr val="FFFF00"/>
    <a:srgbClr val="009900"/>
    <a:srgbClr val="FFFFCC"/>
    <a:srgbClr val="66FF66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C56A94-90FE-07D9-6BEF-AB131CF0B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" y="-44450"/>
            <a:ext cx="9144000" cy="6946900"/>
          </a:xfrm>
          <a:prstGeom prst="rect">
            <a:avLst/>
          </a:prstGeom>
        </p:spPr>
      </p:pic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1287379" y="3287988"/>
            <a:ext cx="6799848" cy="144911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Tô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nét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tô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màu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tranh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chú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hề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2379243"/>
            <a:ext cx="76636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  <a:p>
            <a:pPr lvl="0" algn="ctr"/>
            <a:r>
              <a:rPr lang="en-US" sz="3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7379" y="4483376"/>
            <a:ext cx="632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E4D28-6198-FAB6-BA71-13E2A734481B}"/>
              </a:ext>
            </a:extLst>
          </p:cNvPr>
          <p:cNvSpPr txBox="1"/>
          <p:nvPr/>
        </p:nvSpPr>
        <p:spPr>
          <a:xfrm>
            <a:off x="2171784" y="731894"/>
            <a:ext cx="496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UBND QUẬN LONG BIÊN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152400" y="2600854"/>
            <a:ext cx="9296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4563" y="4424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167640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Ảo thuật gia”</a:t>
            </a:r>
          </a:p>
        </p:txBody>
      </p:sp>
      <p:pic>
        <p:nvPicPr>
          <p:cNvPr id="2" name="Nhạc bài ảo thuật cắ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-3788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Nhạc bài ảo thuật cắ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AutoShape 2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BDC632FC-9F6A-854F-C601-B7AB0B689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F7B32743-7E90-7607-56B0-3DD416A8A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03C09-76AD-9947-F8FF-1D13C8466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001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</a:p>
          <a:p>
            <a:pPr algn="ctr"/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TRANH ĐÀM THOẠI</a:t>
            </a: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BDC632FC-9F6A-854F-C601-B7AB0B689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F7B32743-7E90-7607-56B0-3DD416A8A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B0E45-CCBF-03BC-B485-E72BE645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7" y="152400"/>
            <a:ext cx="871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6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BDC632FC-9F6A-854F-C601-B7AB0B689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F7B32743-7E90-7607-56B0-3DD416A8A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B0E45-CCBF-03BC-B485-E72BE645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7" y="152400"/>
            <a:ext cx="871714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795594-8F25-9420-FC9C-5F80DD78F883}"/>
              </a:ext>
            </a:extLst>
          </p:cNvPr>
          <p:cNvSpPr/>
          <p:nvPr/>
        </p:nvSpPr>
        <p:spPr>
          <a:xfrm>
            <a:off x="2667000" y="13716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471140-5645-D213-98E0-342CD4621267}"/>
              </a:ext>
            </a:extLst>
          </p:cNvPr>
          <p:cNvSpPr/>
          <p:nvPr/>
        </p:nvSpPr>
        <p:spPr>
          <a:xfrm>
            <a:off x="1905000" y="24384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21B7E1-F5CA-324D-262A-A1F63BB18223}"/>
              </a:ext>
            </a:extLst>
          </p:cNvPr>
          <p:cNvSpPr/>
          <p:nvPr/>
        </p:nvSpPr>
        <p:spPr>
          <a:xfrm>
            <a:off x="4038600" y="6096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B6BAC8-757B-79BA-2F19-6907C472AB26}"/>
              </a:ext>
            </a:extLst>
          </p:cNvPr>
          <p:cNvSpPr/>
          <p:nvPr/>
        </p:nvSpPr>
        <p:spPr>
          <a:xfrm>
            <a:off x="5562600" y="10668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5BC64-1B9B-01E8-CEDB-A8F548006067}"/>
              </a:ext>
            </a:extLst>
          </p:cNvPr>
          <p:cNvSpPr/>
          <p:nvPr/>
        </p:nvSpPr>
        <p:spPr>
          <a:xfrm>
            <a:off x="6324600" y="2430379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17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MNON\anh PTGT duong sat, duong hang khong\hinh nen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BDC632FC-9F6A-854F-C601-B7AB0B6897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hú Hề Trong Công Viên Giải Trí Cho Ngày Thiếu Nhi | Công cụ đồ họa PSD Tải  xuống miễn phí - Pikbest">
            <a:extLst>
              <a:ext uri="{FF2B5EF4-FFF2-40B4-BE49-F238E27FC236}">
                <a16:creationId xmlns:a16="http://schemas.microsoft.com/office/drawing/2014/main" id="{F7B32743-7E90-7607-56B0-3DD416A8A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B0E45-CCBF-03BC-B485-E72BE6450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27" y="152400"/>
            <a:ext cx="871714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795594-8F25-9420-FC9C-5F80DD78F883}"/>
              </a:ext>
            </a:extLst>
          </p:cNvPr>
          <p:cNvSpPr/>
          <p:nvPr/>
        </p:nvSpPr>
        <p:spPr>
          <a:xfrm>
            <a:off x="2667000" y="13716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471140-5645-D213-98E0-342CD4621267}"/>
              </a:ext>
            </a:extLst>
          </p:cNvPr>
          <p:cNvSpPr/>
          <p:nvPr/>
        </p:nvSpPr>
        <p:spPr>
          <a:xfrm>
            <a:off x="1905000" y="24384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21B7E1-F5CA-324D-262A-A1F63BB18223}"/>
              </a:ext>
            </a:extLst>
          </p:cNvPr>
          <p:cNvSpPr/>
          <p:nvPr/>
        </p:nvSpPr>
        <p:spPr>
          <a:xfrm>
            <a:off x="4038600" y="6096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B6BAC8-757B-79BA-2F19-6907C472AB26}"/>
              </a:ext>
            </a:extLst>
          </p:cNvPr>
          <p:cNvSpPr/>
          <p:nvPr/>
        </p:nvSpPr>
        <p:spPr>
          <a:xfrm>
            <a:off x="5562600" y="1066800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5BC64-1B9B-01E8-CEDB-A8F548006067}"/>
              </a:ext>
            </a:extLst>
          </p:cNvPr>
          <p:cNvSpPr/>
          <p:nvPr/>
        </p:nvSpPr>
        <p:spPr>
          <a:xfrm>
            <a:off x="6324600" y="2430379"/>
            <a:ext cx="762000" cy="762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D4DB97-C03E-919F-1274-9C44B846790E}"/>
              </a:ext>
            </a:extLst>
          </p:cNvPr>
          <p:cNvSpPr/>
          <p:nvPr/>
        </p:nvSpPr>
        <p:spPr>
          <a:xfrm>
            <a:off x="2667000" y="1371600"/>
            <a:ext cx="762000" cy="762000"/>
          </a:xfrm>
          <a:prstGeom prst="ellipse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A0FFEF-20F1-981B-A5DB-5C920B4BA3C0}"/>
              </a:ext>
            </a:extLst>
          </p:cNvPr>
          <p:cNvSpPr/>
          <p:nvPr/>
        </p:nvSpPr>
        <p:spPr>
          <a:xfrm>
            <a:off x="1905000" y="2414337"/>
            <a:ext cx="762000" cy="762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D98BE1-9E64-F294-F6F0-2E18C42E54C7}"/>
              </a:ext>
            </a:extLst>
          </p:cNvPr>
          <p:cNvSpPr/>
          <p:nvPr/>
        </p:nvSpPr>
        <p:spPr>
          <a:xfrm>
            <a:off x="4038600" y="609600"/>
            <a:ext cx="762000" cy="7620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D3A1B0-5C10-8FC7-B43A-CDC2291FB6F0}"/>
              </a:ext>
            </a:extLst>
          </p:cNvPr>
          <p:cNvSpPr/>
          <p:nvPr/>
        </p:nvSpPr>
        <p:spPr>
          <a:xfrm>
            <a:off x="5562600" y="1054196"/>
            <a:ext cx="762000" cy="76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53217-7ECB-5A7B-C8B7-9498B340ECE9}"/>
              </a:ext>
            </a:extLst>
          </p:cNvPr>
          <p:cNvSpPr/>
          <p:nvPr/>
        </p:nvSpPr>
        <p:spPr>
          <a:xfrm>
            <a:off x="6324600" y="2414337"/>
            <a:ext cx="762000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8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  <a:p>
            <a:pPr algn="ctr"/>
            <a:endParaRPr lang="en-US" sz="3200" b="1" cap="none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43000" y="1676400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4722</TotalTime>
  <Words>68</Words>
  <Application>Microsoft Office PowerPoint</Application>
  <PresentationFormat>On-screen Show (4:3)</PresentationFormat>
  <Paragraphs>15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.VnAvantH</vt:lpstr>
      <vt:lpstr>Arial</vt:lpstr>
      <vt:lpstr>Calibri</vt:lpstr>
      <vt:lpstr>Times New Roman</vt:lpstr>
      <vt:lpstr>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trang nguyen</cp:lastModifiedBy>
  <cp:revision>139</cp:revision>
  <dcterms:created xsi:type="dcterms:W3CDTF">2016-10-23T17:21:39Z</dcterms:created>
  <dcterms:modified xsi:type="dcterms:W3CDTF">2024-11-22T07:46:15Z</dcterms:modified>
</cp:coreProperties>
</file>