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15" r:id="rId3"/>
    <p:sldId id="316" r:id="rId4"/>
    <p:sldId id="317" r:id="rId5"/>
    <p:sldId id="318" r:id="rId6"/>
    <p:sldId id="27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C5D6A-B57A-CB41-A068-8B7812B282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670993-7D16-AD05-71C3-C3F2916AF5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E8A6A-8E44-2662-0F64-9ADFD52A5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4488-BD9D-4BA7-8788-ED9850FFB93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816E2-6C32-56B2-2530-CC3B7E110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F51D6A-A180-947C-B5DE-3D5434BFD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3851-DCD2-436F-BC92-75E0FFDA5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093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D61AD-FFE1-1B80-267C-C20488EBB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3DE261-B041-0816-5268-7D6E22057A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871CEF-989C-FCF7-64BB-A1EF99224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4488-BD9D-4BA7-8788-ED9850FFB93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69EB0-CA1B-9739-7A4C-15EA689FD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9B9DD6-0D55-3FD1-CC0B-DAD25D5FA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3851-DCD2-436F-BC92-75E0FFDA5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74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D9ABE3-FCCF-F8E4-9057-B8D8BB46B0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C451EA-FE77-C5BF-C20B-7293B43466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4735A4-6764-59DE-12FA-A283383C7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4488-BD9D-4BA7-8788-ED9850FFB93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C752E3-8F0B-4D68-4899-6A5A91724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7CC7C-54B3-20F4-BF0D-DD6CF6061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3851-DCD2-436F-BC92-75E0FFDA5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00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68606-3348-BA4A-C70A-9B5590F53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588BBA-061B-227A-2732-150AB62550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F14AB-2436-78E5-2B69-55F81A8C5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4488-BD9D-4BA7-8788-ED9850FFB93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658717-4ACB-1F5D-8AD6-A404F57A8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5666D-1234-9F30-4E66-8AA0FBA6F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3851-DCD2-436F-BC92-75E0FFDA5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014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9BF79-48A3-0D2A-B4BE-DDC350B14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7750D2-35D2-C3CF-5A2E-4F2A2BD0FD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EEEF2-1244-40E8-77FC-9B59FC99E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4488-BD9D-4BA7-8788-ED9850FFB93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8DABE-3282-A24F-3BFB-7724F1409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E2950-4C0F-7C53-31BD-DC046D458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3851-DCD2-436F-BC92-75E0FFDA5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8508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04C9D-1EC0-41E8-B08C-CB8BE89CF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5DEBC7-E196-C1B8-60D4-6AA6905B65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6306B6-85B2-D56B-9FDE-3150338817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8A23B1-6A39-7C4A-5DF9-4C2D108E0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4488-BD9D-4BA7-8788-ED9850FFB93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84F02C-AACD-B877-17EE-A4CD15F81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29E8B0-ED14-705A-FA3F-DD7C6B4A0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3851-DCD2-436F-BC92-75E0FFDA5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458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7DC34-4BB5-FE12-03BF-1FE21862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47BE96-D388-2B43-2EF7-5D2320794C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1CA8E2-814D-1E18-9356-0E50A862AB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A91C86-1E83-4FDF-999C-0DB1AC8FE1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7CB99E-7F23-BEE5-B18D-161736391F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FF57FA-D075-5B8F-4F5A-0334111DD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4488-BD9D-4BA7-8788-ED9850FFB93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8E1D70-0AFD-3ED5-029C-6D9CEC3A7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1CF90E-6D90-2008-10A4-37A332B8D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3851-DCD2-436F-BC92-75E0FFDA5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142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666B3-EB22-7846-5050-94BFC2C1A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04C96F-4988-79BA-965C-F08F03505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4488-BD9D-4BA7-8788-ED9850FFB93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8C9C28-CB9C-DA27-F600-22CCCE8BE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33189C-1FF0-7D76-E95D-CF1B86A9C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3851-DCD2-436F-BC92-75E0FFDA5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84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A8CEE2-A0C4-592B-6D8E-676D9C2F4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4488-BD9D-4BA7-8788-ED9850FFB93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114690-58FD-4FA7-1726-13145A8C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2CA15A-CFCD-01C8-841C-67E157CD2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3851-DCD2-436F-BC92-75E0FFDA5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18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75E8C-71F5-6C43-EAA5-372365A92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97AF2-16F6-C212-E692-CA0EEA372E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5FBAD4-A51A-C696-6212-F3DDF76958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9ED347-7A92-AD84-81FD-3645168AD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4488-BD9D-4BA7-8788-ED9850FFB93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65668-7922-2050-6E1A-592CBAC7A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332FFC-79C0-B47C-2B29-1AA49B474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3851-DCD2-436F-BC92-75E0FFDA5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600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9549FA-BC76-9E8F-1A10-719A008C20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4A087A-8318-C63D-E5F4-C44B62EF4A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1186F7-D137-521D-BDEC-ADE69DCB27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837570-B27A-3764-DABF-A688909F7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4488-BD9D-4BA7-8788-ED9850FFB93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0F96A6-08B9-B434-1BC9-A1C9AD291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4B3C24-E6AF-E05A-E821-0190F4838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D3851-DCD2-436F-BC92-75E0FFDA5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372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6E5D4F-DA0E-6877-49EB-28D9B1AF1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BD664D-8568-3184-26C1-3E2EB2865C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FAB3B-B73A-3F0A-2185-30801F1E06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34488-BD9D-4BA7-8788-ED9850FFB935}" type="datetimeFigureOut">
              <a:rPr lang="en-US" smtClean="0"/>
              <a:t>3/10/2024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9F568-B84A-8670-E664-F4AF7258D0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023826-00CA-BFF5-7448-1FCEB7732C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D3851-DCD2-436F-BC92-75E0FFDA5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920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D:\PP%20Li&#234;n-%20MGN\MGB-%20C4%202020\Nh&#7841;c%20H&#272;NT\Nh&#7841;c%20ch&#417;i%20tr&#242;%20ch&#417;i%20(2%20l&#7901;i).mp3" TargetMode="Externa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6">
            <a:extLst>
              <a:ext uri="{FF2B5EF4-FFF2-40B4-BE49-F238E27FC236}">
                <a16:creationId xmlns:a16="http://schemas.microsoft.com/office/drawing/2014/main" id="{296EA09A-EE6A-F9EC-9A66-39B7D450E2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0" y="-1588"/>
            <a:ext cx="4724400" cy="641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GD &amp; ĐT QUẬN LONG BIÊN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GIANG BIÊN</a:t>
            </a:r>
          </a:p>
        </p:txBody>
      </p:sp>
      <p:sp>
        <p:nvSpPr>
          <p:cNvPr id="14340" name="Rectangle 8">
            <a:extLst>
              <a:ext uri="{FF2B5EF4-FFF2-40B4-BE49-F238E27FC236}">
                <a16:creationId xmlns:a16="http://schemas.microsoft.com/office/drawing/2014/main" id="{F61AB43F-EA05-80C1-F173-9C3ABE477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0050" y="4724400"/>
            <a:ext cx="4967288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4 - 5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GV: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Trà</a:t>
            </a: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My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</a:p>
        </p:txBody>
      </p:sp>
      <p:sp>
        <p:nvSpPr>
          <p:cNvPr id="14341" name="WordArt 12">
            <a:extLst>
              <a:ext uri="{FF2B5EF4-FFF2-40B4-BE49-F238E27FC236}">
                <a16:creationId xmlns:a16="http://schemas.microsoft.com/office/drawing/2014/main" id="{05609B27-7C2A-718E-82CF-680D5F1A4EB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844800" y="762000"/>
            <a:ext cx="6577013" cy="169545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841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algn="tl" rotWithShape="0">
                    <a:srgbClr val="000000">
                      <a:alpha val="7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 QUEN VỚI TOÁN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939D26C-FE4E-CA82-F229-FBE5EE9A01F3}"/>
              </a:ext>
            </a:extLst>
          </p:cNvPr>
          <p:cNvSpPr/>
          <p:nvPr/>
        </p:nvSpPr>
        <p:spPr>
          <a:xfrm>
            <a:off x="2423728" y="3236250"/>
            <a:ext cx="7857688" cy="132343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>
              <a:defRPr/>
            </a:pPr>
            <a:r>
              <a:rPr lang="en-US" sz="4000" b="1" spc="50" dirty="0" err="1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4000" b="1" spc="50" dirty="0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4000" b="1" spc="50" dirty="0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spc="50" dirty="0" err="1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4000" b="1" spc="50" dirty="0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000" b="1" spc="50" dirty="0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4000" b="1" spc="50" dirty="0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000" b="1" spc="50" dirty="0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4000" b="1" spc="50" dirty="0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phải-phía</a:t>
            </a:r>
            <a:r>
              <a:rPr lang="en-US" sz="4000" b="1" spc="50" dirty="0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4000" b="1" spc="50" dirty="0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spc="50" dirty="0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4000" b="1" spc="50" dirty="0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spc="50" dirty="0" err="1">
                <a:ln w="11430"/>
                <a:solidFill>
                  <a:srgbClr val="CC0066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thân</a:t>
            </a:r>
            <a:endParaRPr lang="en-US" sz="4000" b="1" spc="50" dirty="0">
              <a:ln w="11430"/>
              <a:solidFill>
                <a:srgbClr val="CC0066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4" name="Picture 2" descr="Picture3">
            <a:extLst>
              <a:ext uri="{FF2B5EF4-FFF2-40B4-BE49-F238E27FC236}">
                <a16:creationId xmlns:a16="http://schemas.microsoft.com/office/drawing/2014/main" id="{14290D6D-541D-0575-77A3-7FA5300BB11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70111">
            <a:off x="1524000" y="0"/>
            <a:ext cx="70485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3" descr="Picture3">
            <a:extLst>
              <a:ext uri="{FF2B5EF4-FFF2-40B4-BE49-F238E27FC236}">
                <a16:creationId xmlns:a16="http://schemas.microsoft.com/office/drawing/2014/main" id="{18BF776F-44BB-67D3-E35A-CA0DB2E10E7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3150" y="5191125"/>
            <a:ext cx="70485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4" descr="Picture3">
            <a:extLst>
              <a:ext uri="{FF2B5EF4-FFF2-40B4-BE49-F238E27FC236}">
                <a16:creationId xmlns:a16="http://schemas.microsoft.com/office/drawing/2014/main" id="{FD0EB68A-94D0-32A7-BCA3-4408C9235FD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3150" y="0"/>
            <a:ext cx="70485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5" descr="Picture3">
            <a:extLst>
              <a:ext uri="{FF2B5EF4-FFF2-40B4-BE49-F238E27FC236}">
                <a16:creationId xmlns:a16="http://schemas.microsoft.com/office/drawing/2014/main" id="{79712F52-65EF-CB60-C28A-B9FE931592E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5853113" y="1528762"/>
            <a:ext cx="70485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7" descr="Picture3">
            <a:extLst>
              <a:ext uri="{FF2B5EF4-FFF2-40B4-BE49-F238E27FC236}">
                <a16:creationId xmlns:a16="http://schemas.microsoft.com/office/drawing/2014/main" id="{7468DC22-EF62-4D96-817A-3D5CA6B2A73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362200"/>
            <a:ext cx="68580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9" descr="00">
            <a:extLst>
              <a:ext uri="{FF2B5EF4-FFF2-40B4-BE49-F238E27FC236}">
                <a16:creationId xmlns:a16="http://schemas.microsoft.com/office/drawing/2014/main" id="{A17A3DA2-7543-8AD4-D6DF-0CFD639AE11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1905000"/>
            <a:ext cx="990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2" descr="00">
            <a:extLst>
              <a:ext uri="{FF2B5EF4-FFF2-40B4-BE49-F238E27FC236}">
                <a16:creationId xmlns:a16="http://schemas.microsoft.com/office/drawing/2014/main" id="{80EC8AFC-8F6D-BC60-49A5-1E6392F2F57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524000"/>
            <a:ext cx="990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13" descr="00">
            <a:extLst>
              <a:ext uri="{FF2B5EF4-FFF2-40B4-BE49-F238E27FC236}">
                <a16:creationId xmlns:a16="http://schemas.microsoft.com/office/drawing/2014/main" id="{90479D56-5914-FCAC-687C-83B05DADA1F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979488"/>
            <a:ext cx="990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14" descr="00">
            <a:extLst>
              <a:ext uri="{FF2B5EF4-FFF2-40B4-BE49-F238E27FC236}">
                <a16:creationId xmlns:a16="http://schemas.microsoft.com/office/drawing/2014/main" id="{A39131D1-47F8-E001-D9C7-D655833D0B1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0"/>
            <a:ext cx="990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3" name="Picture 15" descr="00">
            <a:extLst>
              <a:ext uri="{FF2B5EF4-FFF2-40B4-BE49-F238E27FC236}">
                <a16:creationId xmlns:a16="http://schemas.microsoft.com/office/drawing/2014/main" id="{EF7B4BB0-2D67-A04D-4652-DA945B60689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8975" y="1219200"/>
            <a:ext cx="990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4" name="Picture 16" descr="00">
            <a:extLst>
              <a:ext uri="{FF2B5EF4-FFF2-40B4-BE49-F238E27FC236}">
                <a16:creationId xmlns:a16="http://schemas.microsoft.com/office/drawing/2014/main" id="{4A2214C9-DAAB-F8D4-F51D-86D68B95FC4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667000"/>
            <a:ext cx="990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5" name="Picture 17" descr="00">
            <a:extLst>
              <a:ext uri="{FF2B5EF4-FFF2-40B4-BE49-F238E27FC236}">
                <a16:creationId xmlns:a16="http://schemas.microsoft.com/office/drawing/2014/main" id="{5039F6BD-E354-B4F3-BB53-17C32A3639C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152400"/>
            <a:ext cx="990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6" name="Picture 23" descr="00">
            <a:extLst>
              <a:ext uri="{FF2B5EF4-FFF2-40B4-BE49-F238E27FC236}">
                <a16:creationId xmlns:a16="http://schemas.microsoft.com/office/drawing/2014/main" id="{AA34BD93-DD3D-F4D6-365A-730B24BF8C7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100" y="3300413"/>
            <a:ext cx="990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7" name="Picture 24" descr="729747d8za2kbusq">
            <a:extLst>
              <a:ext uri="{FF2B5EF4-FFF2-40B4-BE49-F238E27FC236}">
                <a16:creationId xmlns:a16="http://schemas.microsoft.com/office/drawing/2014/main" id="{3E282E28-7008-28ED-16F6-D01837935B3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378450"/>
            <a:ext cx="3048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8" name="Picture 7" descr="Picture3">
            <a:extLst>
              <a:ext uri="{FF2B5EF4-FFF2-40B4-BE49-F238E27FC236}">
                <a16:creationId xmlns:a16="http://schemas.microsoft.com/office/drawing/2014/main" id="{D802F7C8-8DE7-15DF-1A53-9BA5E3E8387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7750" y="2397125"/>
            <a:ext cx="68580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9" name="Picture 9" descr="00">
            <a:extLst>
              <a:ext uri="{FF2B5EF4-FFF2-40B4-BE49-F238E27FC236}">
                <a16:creationId xmlns:a16="http://schemas.microsoft.com/office/drawing/2014/main" id="{94CCB00F-A85F-2715-F18A-E7490F5B569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876800"/>
            <a:ext cx="990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0" name="Picture 9" descr="00">
            <a:extLst>
              <a:ext uri="{FF2B5EF4-FFF2-40B4-BE49-F238E27FC236}">
                <a16:creationId xmlns:a16="http://schemas.microsoft.com/office/drawing/2014/main" id="{53DC4525-FF95-427B-D865-232B799BEF8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200" y="3962400"/>
            <a:ext cx="990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1" name="Picture 9" descr="00">
            <a:extLst>
              <a:ext uri="{FF2B5EF4-FFF2-40B4-BE49-F238E27FC236}">
                <a16:creationId xmlns:a16="http://schemas.microsoft.com/office/drawing/2014/main" id="{EBB78949-16C8-1933-2595-FA9B9319FC2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5988" y="4471988"/>
            <a:ext cx="990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72" name="Picture 9" descr="00">
            <a:extLst>
              <a:ext uri="{FF2B5EF4-FFF2-40B4-BE49-F238E27FC236}">
                <a16:creationId xmlns:a16="http://schemas.microsoft.com/office/drawing/2014/main" id="{906F35FD-C02B-491C-E730-69E7EA014DA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2363" y="4219575"/>
            <a:ext cx="990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F48C0337-387E-B4C7-BFE2-283366286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2525" y="2278063"/>
            <a:ext cx="75438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</p:txBody>
      </p:sp>
    </p:spTree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/>
      <p:bldP spid="14340" grpId="0"/>
      <p:bldP spid="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id="{3210D3AE-BC76-E985-69A2-23A99A5B5B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2863"/>
            <a:ext cx="12192000" cy="687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A19A7A2-2B9D-C4B5-6AC5-D7C68B5ED64E}"/>
              </a:ext>
            </a:extLst>
          </p:cNvPr>
          <p:cNvSpPr txBox="1"/>
          <p:nvPr/>
        </p:nvSpPr>
        <p:spPr>
          <a:xfrm>
            <a:off x="2819400" y="2286000"/>
            <a:ext cx="7466428" cy="132343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800" b="1" dirty="0" err="1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8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8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8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chức</a:t>
            </a:r>
            <a:endParaRPr lang="en-US" sz="4800" b="1" dirty="0">
              <a:ln w="18000">
                <a:solidFill>
                  <a:srgbClr val="C0504D">
                    <a:satMod val="140000"/>
                  </a:srgb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G</a:t>
            </a:r>
            <a:r>
              <a:rPr lang="en-US" sz="3200" b="1" dirty="0" err="1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iấu</a:t>
            </a:r>
            <a:r>
              <a:rPr lang="en-US" sz="32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00B05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tay</a:t>
            </a:r>
            <a:endParaRPr lang="en-US" sz="3200" b="1" dirty="0">
              <a:ln w="18000">
                <a:solidFill>
                  <a:srgbClr val="C0504D">
                    <a:satMod val="140000"/>
                  </a:srgbClr>
                </a:solidFill>
                <a:prstDash val="solid"/>
                <a:miter lim="800000"/>
              </a:ln>
              <a:solidFill>
                <a:srgbClr val="00B05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717C99C2-2209-1A32-191F-2B66D70368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638"/>
            <a:ext cx="12192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F0F8F2-F4EC-5577-B69A-08ACF90999E3}"/>
              </a:ext>
            </a:extLst>
          </p:cNvPr>
          <p:cNvSpPr txBox="1"/>
          <p:nvPr/>
        </p:nvSpPr>
        <p:spPr>
          <a:xfrm>
            <a:off x="2160563" y="1876466"/>
            <a:ext cx="937494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000" b="1" dirty="0" err="1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0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40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40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000" b="1" dirty="0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8000">
                  <a:solidFill>
                    <a:srgbClr val="C0504D">
                      <a:satMod val="140000"/>
                    </a:srgb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chức</a:t>
            </a:r>
            <a:endParaRPr lang="en-US" sz="4000" b="1" dirty="0">
              <a:ln w="18000">
                <a:solidFill>
                  <a:srgbClr val="C0504D">
                    <a:satMod val="140000"/>
                  </a:srgbClr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0" name="TextBox 7">
            <a:extLst>
              <a:ext uri="{FF2B5EF4-FFF2-40B4-BE49-F238E27FC236}">
                <a16:creationId xmlns:a16="http://schemas.microsoft.com/office/drawing/2014/main" id="{E199EAF8-06A6-8F21-C10D-D2BFC2FCE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2947988"/>
            <a:ext cx="69342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*HĐ1: Ôn tay phải, tay trái của bản thân trẻ.</a:t>
            </a:r>
            <a:endParaRPr lang="en-US" altLang="en-US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52B763E5-C436-14E0-BE1E-4ECF7019BF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-33338"/>
            <a:ext cx="12192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4ADAF4C-483D-89E0-0E05-D269AD0B00E6}"/>
              </a:ext>
            </a:extLst>
          </p:cNvPr>
          <p:cNvSpPr txBox="1"/>
          <p:nvPr/>
        </p:nvSpPr>
        <p:spPr>
          <a:xfrm>
            <a:off x="2895600" y="1752600"/>
            <a:ext cx="754380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vi-VN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*HĐ2: Dạy trẻ xác định phía phải, trái của bản thân.</a:t>
            </a:r>
            <a:endParaRPr lang="en-US" sz="2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spcAft>
                <a:spcPts val="0"/>
              </a:spcAft>
              <a:defRPr/>
            </a:pPr>
            <a:endParaRPr lang="vi-VN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Tx/>
              <a:buChar char="-"/>
              <a:defRPr/>
            </a:pPr>
            <a:r>
              <a:rPr lang="vi-VN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Cho trẻ xác định các phần của cơ thể ở bên phải, trái</a:t>
            </a:r>
            <a:endParaRPr lang="en-US" sz="2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>
              <a:spcAft>
                <a:spcPts val="0"/>
              </a:spcAft>
              <a:buFontTx/>
              <a:buChar char="-"/>
              <a:defRPr/>
            </a:pPr>
            <a:r>
              <a:rPr lang="vi-VN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Cho trẻ tìm người láng giềng bên phải, trái.</a:t>
            </a:r>
            <a:endParaRPr lang="vi-VN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75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75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75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id="{73EA6FF3-B781-7148-B5C2-A447154D14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-33338"/>
            <a:ext cx="12192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0660745-CD1A-B59A-0515-7069CA1EE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1143000"/>
            <a:ext cx="6553200" cy="397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*HĐ3: Luyện tập.</a:t>
            </a:r>
            <a:endParaRPr lang="en-US" altLang="en-US" sz="2400" b="1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vi-VN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vi-VN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+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Trò chơi</a:t>
            </a:r>
            <a:r>
              <a:rPr lang="vi-VN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vi-VN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: “Thử tài bé yêu”</a:t>
            </a:r>
            <a:endParaRPr lang="en-US" altLang="en-US" sz="2400" b="1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vi-VN" altLang="en-US" sz="1600" i="1" u="sng">
                <a:solidFill>
                  <a:srgbClr val="000000"/>
                </a:solidFill>
                <a:latin typeface="Times New Roman" panose="02020603050405020304" pitchFamily="18" charset="0"/>
              </a:rPr>
              <a:t>Cách chơi:</a:t>
            </a:r>
            <a:r>
              <a:rPr lang="vi-VN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</a:p>
          <a:p>
            <a:r>
              <a:rPr lang="vi-VN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+ Cất đồ chơi theo yêu cầu của cô</a:t>
            </a:r>
          </a:p>
          <a:p>
            <a:r>
              <a:rPr lang="vi-VN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+ Cô cho trẻ ở tổ 1 và tổ 2 cất đồ chơi về phía bên phải, tổ 3 và tổ 4 cất đồ chơi về phía bên trái</a:t>
            </a:r>
          </a:p>
          <a:p>
            <a:r>
              <a:rPr lang="vi-VN" altLang="en-US" sz="1600" i="1" u="sng">
                <a:solidFill>
                  <a:srgbClr val="000000"/>
                </a:solidFill>
                <a:latin typeface="Times New Roman" panose="02020603050405020304" pitchFamily="18" charset="0"/>
              </a:rPr>
              <a:t>Luật chơi:</a:t>
            </a:r>
            <a:r>
              <a:rPr lang="vi-VN" altLang="en-US" sz="1600">
                <a:solidFill>
                  <a:srgbClr val="000000"/>
                </a:solidFill>
                <a:latin typeface="Times New Roman" panose="02020603050405020304" pitchFamily="18" charset="0"/>
              </a:rPr>
              <a:t> Được tính bằng 1 bản nhạc.</a:t>
            </a:r>
            <a:endParaRPr lang="en-US" altLang="en-US" sz="16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vi-VN" altLang="en-US" sz="16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vi-VN" altLang="en-US" sz="240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r>
              <a:rPr lang="vi-VN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+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400" b="1">
                <a:solidFill>
                  <a:srgbClr val="000000"/>
                </a:solidFill>
                <a:latin typeface="Times New Roman" panose="02020603050405020304" pitchFamily="18" charset="0"/>
              </a:rPr>
              <a:t>Trò chơi: Thi xem đội nào nhanh:</a:t>
            </a:r>
            <a:endParaRPr lang="vi-VN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vi-VN" altLang="en-US" i="1" u="sng">
                <a:solidFill>
                  <a:srgbClr val="000000"/>
                </a:solidFill>
                <a:latin typeface="Times New Roman" panose="02020603050405020304" pitchFamily="18" charset="0"/>
              </a:rPr>
              <a:t>Cách chơi:</a:t>
            </a:r>
            <a:r>
              <a:rPr lang="vi-VN" altLang="en-US">
                <a:solidFill>
                  <a:srgbClr val="000000"/>
                </a:solidFill>
                <a:latin typeface="Times New Roman" panose="02020603050405020304" pitchFamily="18" charset="0"/>
              </a:rPr>
              <a:t> Cô chia trẻ làm 2 đội chơi. Nhiệm vụ của 2 đội lấy đồ dùng đồ chơi bằng tay phải hoặc tay trái (theo yêu cầu của cô)</a:t>
            </a:r>
          </a:p>
          <a:p>
            <a:endParaRPr lang="vi-VN" altLang="en-US" sz="24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1" name="Nhạc chơi trò chơi (2 lời).mp3">
            <a:hlinkClick r:id="" action="ppaction://media"/>
            <a:extLst>
              <a:ext uri="{FF2B5EF4-FFF2-40B4-BE49-F238E27FC236}">
                <a16:creationId xmlns:a16="http://schemas.microsoft.com/office/drawing/2014/main" id="{75DFB21B-F8B5-186A-A2A5-902B3DE1F9DD}"/>
              </a:ext>
            </a:extLst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808538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72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4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6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0" descr="9">
            <a:extLst>
              <a:ext uri="{FF2B5EF4-FFF2-40B4-BE49-F238E27FC236}">
                <a16:creationId xmlns:a16="http://schemas.microsoft.com/office/drawing/2014/main" id="{D78BE828-DA14-E2B4-510D-AB24AB6525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2238"/>
            <a:ext cx="12192000" cy="7023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WordArt 11">
            <a:extLst>
              <a:ext uri="{FF2B5EF4-FFF2-40B4-BE49-F238E27FC236}">
                <a16:creationId xmlns:a16="http://schemas.microsoft.com/office/drawing/2014/main" id="{04CD0E02-E36C-D76D-C36D-CD378FD50FB8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62200" y="1141413"/>
            <a:ext cx="6477000" cy="449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6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 panose="020B0604020202020204" pitchFamily="34" charset="0"/>
              </a:rPr>
              <a:t>Buổi học kết thúc. </a:t>
            </a:r>
          </a:p>
          <a:p>
            <a:pPr algn="ctr"/>
            <a:r>
              <a:rPr lang="en-US" sz="6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 panose="020B0604020202020204" pitchFamily="34" charset="0"/>
              </a:rPr>
              <a:t>Chúc các con</a:t>
            </a:r>
          </a:p>
          <a:p>
            <a:pPr algn="ctr"/>
            <a:r>
              <a:rPr lang="en-US" sz="6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 panose="020B0604020202020204" pitchFamily="34" charset="0"/>
              </a:rPr>
              <a:t>          chăm ngoan </a:t>
            </a:r>
          </a:p>
          <a:p>
            <a:pPr algn="ctr"/>
            <a:r>
              <a:rPr lang="en-US" sz="6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 panose="020B0604020202020204" pitchFamily="34" charset="0"/>
              </a:rPr>
              <a:t>                học giỏi !</a:t>
            </a:r>
          </a:p>
        </p:txBody>
      </p:sp>
    </p:spTree>
  </p:cSld>
  <p:clrMapOvr>
    <a:masterClrMapping/>
  </p:clrMapOvr>
  <p:transition spd="slow">
    <p:blinds dir="vert"/>
    <p:sndAc>
      <p:stSnd>
        <p:snd r:embed="rId2" name="applause.wav"/>
      </p:stSnd>
    </p:sndAc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252</Words>
  <Application>Microsoft Office PowerPoint</Application>
  <PresentationFormat>Widescreen</PresentationFormat>
  <Paragraphs>31</Paragraphs>
  <Slides>6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MinhThangPC.VN</dc:creator>
  <cp:lastModifiedBy>trang nguyen</cp:lastModifiedBy>
  <cp:revision>2</cp:revision>
  <dcterms:created xsi:type="dcterms:W3CDTF">2024-10-03T01:37:17Z</dcterms:created>
  <dcterms:modified xsi:type="dcterms:W3CDTF">2024-10-03T05:11:39Z</dcterms:modified>
</cp:coreProperties>
</file>