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7" r:id="rId9"/>
    <p:sldId id="268" r:id="rId10"/>
    <p:sldId id="262" r:id="rId11"/>
    <p:sldId id="263" r:id="rId12"/>
    <p:sldId id="264" r:id="rId13"/>
    <p:sldId id="265" r:id="rId14"/>
    <p:sldId id="266" r:id="rId15"/>
    <p:sldId id="269" r:id="rId16"/>
    <p:sldId id="272" r:id="rId17"/>
    <p:sldId id="270"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84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685800"/>
            <a:ext cx="7162800" cy="5509200"/>
          </a:xfrm>
          <a:prstGeom prst="rect">
            <a:avLst/>
          </a:prstGeom>
          <a:noFill/>
        </p:spPr>
        <p:txBody>
          <a:bodyPr wrap="square" rtlCol="0">
            <a:spAutoFit/>
          </a:bodyPr>
          <a:lstStyle/>
          <a:p>
            <a:pPr algn="ctr"/>
            <a:r>
              <a:rPr lang="en-US" b="1" dirty="0" smtClean="0">
                <a:solidFill>
                  <a:srgbClr val="070060"/>
                </a:solidFill>
                <a:latin typeface="Times New Roman" pitchFamily="18" charset="0"/>
                <a:cs typeface="Times New Roman" pitchFamily="18" charset="0"/>
              </a:rPr>
              <a:t>PHÒNG GIÁO DỤC VÀ ĐÀO TẠO QUẬN LONG BIÊN</a:t>
            </a:r>
          </a:p>
          <a:p>
            <a:pPr algn="ctr"/>
            <a:r>
              <a:rPr lang="en-US" b="1" dirty="0" smtClean="0">
                <a:solidFill>
                  <a:srgbClr val="070060"/>
                </a:solidFill>
                <a:latin typeface="Times New Roman" pitchFamily="18" charset="0"/>
                <a:cs typeface="Times New Roman" pitchFamily="18" charset="0"/>
              </a:rPr>
              <a:t>TRƯỜNG MẦM NON GIANG BIÊN</a:t>
            </a: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sz="3200" b="1" dirty="0" smtClean="0">
                <a:solidFill>
                  <a:srgbClr val="C00000"/>
                </a:solidFill>
                <a:latin typeface="Times New Roman" pitchFamily="18" charset="0"/>
                <a:cs typeface="Times New Roman" pitchFamily="18" charset="0"/>
              </a:rPr>
              <a:t>GIÁO ÁN PHÁT TRIỂN NGÔN NGỮ</a:t>
            </a:r>
          </a:p>
          <a:p>
            <a:pPr algn="ctr"/>
            <a:endParaRPr lang="en-US" sz="3200" b="1" dirty="0">
              <a:latin typeface="Times New Roman" pitchFamily="18" charset="0"/>
              <a:cs typeface="Times New Roman" pitchFamily="18" charset="0"/>
            </a:endParaRPr>
          </a:p>
          <a:p>
            <a:pPr algn="ctr"/>
            <a:r>
              <a:rPr lang="en-US" b="1" dirty="0" err="1" smtClean="0">
                <a:solidFill>
                  <a:srgbClr val="070060"/>
                </a:solidFill>
                <a:latin typeface="Times New Roman" pitchFamily="18" charset="0"/>
                <a:cs typeface="Times New Roman" pitchFamily="18" charset="0"/>
              </a:rPr>
              <a:t>Đề</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tài</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Truyện</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Cô</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Mây</a:t>
            </a:r>
            <a:endParaRPr lang="en-US" b="1" dirty="0" smtClean="0">
              <a:solidFill>
                <a:srgbClr val="070060"/>
              </a:solidFill>
              <a:latin typeface="Times New Roman" pitchFamily="18" charset="0"/>
              <a:cs typeface="Times New Roman" pitchFamily="18" charset="0"/>
            </a:endParaRPr>
          </a:p>
          <a:p>
            <a:pPr algn="ctr"/>
            <a:r>
              <a:rPr lang="en-US" b="1" dirty="0" err="1" smtClean="0">
                <a:solidFill>
                  <a:srgbClr val="070060"/>
                </a:solidFill>
                <a:latin typeface="Times New Roman" pitchFamily="18" charset="0"/>
                <a:cs typeface="Times New Roman" pitchFamily="18" charset="0"/>
              </a:rPr>
              <a:t>Lứa</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tuổi</a:t>
            </a:r>
            <a:r>
              <a:rPr lang="en-US" b="1" dirty="0" smtClean="0">
                <a:solidFill>
                  <a:srgbClr val="070060"/>
                </a:solidFill>
                <a:latin typeface="Times New Roman" pitchFamily="18" charset="0"/>
                <a:cs typeface="Times New Roman" pitchFamily="18" charset="0"/>
              </a:rPr>
              <a:t>: MGN (4-5 </a:t>
            </a:r>
            <a:r>
              <a:rPr lang="en-US" b="1" dirty="0" err="1" smtClean="0">
                <a:solidFill>
                  <a:srgbClr val="070060"/>
                </a:solidFill>
                <a:latin typeface="Times New Roman" pitchFamily="18" charset="0"/>
                <a:cs typeface="Times New Roman" pitchFamily="18" charset="0"/>
              </a:rPr>
              <a:t>tuổi</a:t>
            </a:r>
            <a:r>
              <a:rPr lang="en-US" b="1" dirty="0" smtClean="0">
                <a:solidFill>
                  <a:srgbClr val="070060"/>
                </a:solidFill>
                <a:latin typeface="Times New Roman" pitchFamily="18" charset="0"/>
                <a:cs typeface="Times New Roman" pitchFamily="18" charset="0"/>
              </a:rPr>
              <a:t>)</a:t>
            </a:r>
          </a:p>
          <a:p>
            <a:pPr algn="ctr"/>
            <a:r>
              <a:rPr lang="en-US" b="1" dirty="0" err="1" smtClean="0">
                <a:solidFill>
                  <a:srgbClr val="070060"/>
                </a:solidFill>
                <a:latin typeface="Times New Roman" pitchFamily="18" charset="0"/>
                <a:cs typeface="Times New Roman" pitchFamily="18" charset="0"/>
              </a:rPr>
              <a:t>Giáo</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viên</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Vũ</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Thị</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Huyền</a:t>
            </a:r>
            <a:endParaRPr lang="en-US" b="1" dirty="0" smtClean="0">
              <a:solidFill>
                <a:srgbClr val="070060"/>
              </a:solidFill>
              <a:latin typeface="Times New Roman" pitchFamily="18" charset="0"/>
              <a:cs typeface="Times New Roman" pitchFamily="18" charset="0"/>
            </a:endParaRPr>
          </a:p>
          <a:p>
            <a:pPr algn="ctr"/>
            <a:r>
              <a:rPr lang="en-US" b="1" smtClean="0">
                <a:solidFill>
                  <a:srgbClr val="070060"/>
                </a:solidFill>
                <a:latin typeface="Times New Roman" pitchFamily="18" charset="0"/>
                <a:cs typeface="Times New Roman" pitchFamily="18" charset="0"/>
              </a:rPr>
              <a:t>                               Nguyễn</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Thùy</a:t>
            </a:r>
            <a:r>
              <a:rPr lang="en-US" b="1" dirty="0" smtClean="0">
                <a:solidFill>
                  <a:srgbClr val="070060"/>
                </a:solidFill>
                <a:latin typeface="Times New Roman" pitchFamily="18" charset="0"/>
                <a:cs typeface="Times New Roman" pitchFamily="18" charset="0"/>
              </a:rPr>
              <a:t> </a:t>
            </a:r>
            <a:r>
              <a:rPr lang="en-US" b="1" dirty="0" err="1" smtClean="0">
                <a:solidFill>
                  <a:srgbClr val="070060"/>
                </a:solidFill>
                <a:latin typeface="Times New Roman" pitchFamily="18" charset="0"/>
                <a:cs typeface="Times New Roman" pitchFamily="18" charset="0"/>
              </a:rPr>
              <a:t>Dương</a:t>
            </a:r>
            <a:endParaRPr lang="en-US" b="1" dirty="0" smtClean="0">
              <a:solidFill>
                <a:srgbClr val="070060"/>
              </a:solidFill>
              <a:latin typeface="Times New Roman" pitchFamily="18" charset="0"/>
              <a:cs typeface="Times New Roman" pitchFamily="18" charset="0"/>
            </a:endParaRPr>
          </a:p>
          <a:p>
            <a:pPr algn="ctr"/>
            <a:endParaRPr lang="en-US" b="1" dirty="0">
              <a:solidFill>
                <a:srgbClr val="07006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r>
              <a:rPr lang="en-US" b="1" i="1" dirty="0" err="1" smtClean="0">
                <a:solidFill>
                  <a:srgbClr val="070060"/>
                </a:solidFill>
                <a:latin typeface="Times New Roman" pitchFamily="18" charset="0"/>
                <a:cs typeface="Times New Roman" pitchFamily="18" charset="0"/>
              </a:rPr>
              <a:t>Năm</a:t>
            </a:r>
            <a:r>
              <a:rPr lang="en-US" b="1" i="1" dirty="0" smtClean="0">
                <a:solidFill>
                  <a:srgbClr val="070060"/>
                </a:solidFill>
                <a:latin typeface="Times New Roman" pitchFamily="18" charset="0"/>
                <a:cs typeface="Times New Roman" pitchFamily="18" charset="0"/>
              </a:rPr>
              <a:t> </a:t>
            </a:r>
            <a:r>
              <a:rPr lang="en-US" b="1" i="1" dirty="0" err="1" smtClean="0">
                <a:solidFill>
                  <a:srgbClr val="070060"/>
                </a:solidFill>
                <a:latin typeface="Times New Roman" pitchFamily="18" charset="0"/>
                <a:cs typeface="Times New Roman" pitchFamily="18" charset="0"/>
              </a:rPr>
              <a:t>học</a:t>
            </a:r>
            <a:r>
              <a:rPr lang="en-US" b="1" i="1" dirty="0" smtClean="0">
                <a:solidFill>
                  <a:srgbClr val="070060"/>
                </a:solidFill>
                <a:latin typeface="Times New Roman" pitchFamily="18" charset="0"/>
                <a:cs typeface="Times New Roman" pitchFamily="18" charset="0"/>
              </a:rPr>
              <a:t> 2023-2024</a:t>
            </a:r>
          </a:p>
        </p:txBody>
      </p:sp>
    </p:spTree>
    <p:extLst>
      <p:ext uri="{BB962C8B-B14F-4D97-AF65-F5344CB8AC3E}">
        <p14:creationId xmlns:p14="http://schemas.microsoft.com/office/powerpoint/2010/main" val="25426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0" y="0"/>
            <a:ext cx="9144000" cy="6858000"/>
          </a:xfrm>
        </p:spPr>
      </p:pic>
      <p:sp>
        <p:nvSpPr>
          <p:cNvPr id="5" name="Rectangle 4"/>
          <p:cNvSpPr/>
          <p:nvPr/>
        </p:nvSpPr>
        <p:spPr>
          <a:xfrm>
            <a:off x="457200" y="5657671"/>
            <a:ext cx="9144000" cy="369332"/>
          </a:xfrm>
          <a:prstGeom prst="rect">
            <a:avLst/>
          </a:prstGeom>
        </p:spPr>
        <p:txBody>
          <a:bodyPr wrap="square">
            <a:spAutoFit/>
          </a:bodyPr>
          <a:lstStyle/>
          <a:p>
            <a:r>
              <a:rPr lang="vi-VN" dirty="0" smtClean="0"/>
              <a:t>              .</a:t>
            </a:r>
            <a:endParaRPr lang="en-US" dirty="0"/>
          </a:p>
        </p:txBody>
      </p:sp>
      <p:sp>
        <p:nvSpPr>
          <p:cNvPr id="3" name="Rectangle 2"/>
          <p:cNvSpPr/>
          <p:nvPr/>
        </p:nvSpPr>
        <p:spPr>
          <a:xfrm>
            <a:off x="0" y="0"/>
            <a:ext cx="4572000" cy="1477328"/>
          </a:xfrm>
          <a:prstGeom prst="rect">
            <a:avLst/>
          </a:prstGeom>
        </p:spPr>
        <p:txBody>
          <a:bodyPr>
            <a:spAutoFit/>
          </a:bodyPr>
          <a:lstStyle/>
          <a:p>
            <a:pPr lvl="0"/>
            <a:r>
              <a:rPr lang="vi-VN" dirty="0">
                <a:solidFill>
                  <a:prstClr val="black"/>
                </a:solidFill>
              </a:rPr>
              <a:t>Bỗng cô Mây nhìn xuống thấy một đoàn trẻ đang chơi trong vườn hoa, đàn trẻ</a:t>
            </a:r>
          </a:p>
          <a:p>
            <a:pPr lvl="0"/>
            <a:r>
              <a:rPr lang="vi-VN" dirty="0">
                <a:solidFill>
                  <a:prstClr val="black"/>
                </a:solidFill>
              </a:rPr>
              <a:t>nhảy nhót, tung tăng ngẩng mặt  lên trời mà hát:</a:t>
            </a:r>
          </a:p>
          <a:p>
            <a:pPr lvl="0"/>
            <a:endParaRPr lang="vi-VN" dirty="0">
              <a:solidFill>
                <a:prstClr val="blac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32657" y="0"/>
            <a:ext cx="4572000" cy="2031325"/>
          </a:xfrm>
          <a:prstGeom prst="rect">
            <a:avLst/>
          </a:prstGeom>
        </p:spPr>
        <p:txBody>
          <a:bodyPr>
            <a:spAutoFit/>
          </a:bodyPr>
          <a:lstStyle/>
          <a:p>
            <a:pPr lvl="0"/>
            <a:r>
              <a:rPr lang="vi-VN" dirty="0">
                <a:solidFill>
                  <a:prstClr val="black"/>
                </a:solidFill>
              </a:rPr>
              <a:t>Cây, lá, cỏ, hoa thấy mây xám bay ngang cũng ngẩng đầu lên rì rào nói:</a:t>
            </a:r>
          </a:p>
          <a:p>
            <a:pPr lvl="0"/>
            <a:r>
              <a:rPr lang="en-US" dirty="0">
                <a:solidFill>
                  <a:prstClr val="black"/>
                </a:solidFill>
              </a:rPr>
              <a:t>                </a:t>
            </a:r>
            <a:r>
              <a:rPr lang="vi-VN" dirty="0">
                <a:solidFill>
                  <a:prstClr val="black"/>
                </a:solidFill>
              </a:rPr>
              <a:t> Mưa rơi xuống đây</a:t>
            </a:r>
          </a:p>
          <a:p>
            <a:pPr lvl="0"/>
            <a:r>
              <a:rPr lang="vi-VN" dirty="0">
                <a:solidFill>
                  <a:prstClr val="black"/>
                </a:solidFill>
              </a:rPr>
              <a:t>               Cho tốt cỏ cây</a:t>
            </a:r>
          </a:p>
          <a:p>
            <a:pPr lvl="0"/>
            <a:r>
              <a:rPr lang="vi-VN" dirty="0">
                <a:solidFill>
                  <a:prstClr val="black"/>
                </a:solidFill>
              </a:rPr>
              <a:t>               Cho tươi hoa lá</a:t>
            </a:r>
          </a:p>
          <a:p>
            <a:pPr lvl="0"/>
            <a:r>
              <a:rPr lang="vi-VN" dirty="0">
                <a:solidFill>
                  <a:prstClr val="black"/>
                </a:solidFill>
              </a:rPr>
              <a:t>               Nhớ mong mưa quá</a:t>
            </a:r>
          </a:p>
          <a:p>
            <a:pPr lvl="0"/>
            <a:r>
              <a:rPr lang="vi-VN" dirty="0">
                <a:solidFill>
                  <a:prstClr val="black"/>
                </a:solidFill>
              </a:rPr>
              <a:t>               Mưa ơi!Mưa ơi !</a:t>
            </a:r>
            <a:endParaRPr lang="en-US" dirty="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4572000" y="4687669"/>
            <a:ext cx="4572000" cy="2031325"/>
          </a:xfrm>
          <a:prstGeom prst="rect">
            <a:avLst/>
          </a:prstGeom>
        </p:spPr>
        <p:txBody>
          <a:bodyPr>
            <a:spAutoFit/>
          </a:bodyPr>
          <a:lstStyle/>
          <a:p>
            <a:pPr lvl="0"/>
            <a:r>
              <a:rPr lang="vi-VN" dirty="0">
                <a:solidFill>
                  <a:prstClr val="black"/>
                </a:solidFill>
              </a:rPr>
              <a:t>Vừa lúc đó cơn lạnh ùa đến. Đám mây xám rùng mình tan thành những giọt mưa, thi nhau rớt xuống đất ào ào. Đoàn trẻ dắt nhau chạy trốn dưới</a:t>
            </a:r>
          </a:p>
          <a:p>
            <a:pPr lvl="0"/>
            <a:r>
              <a:rPr lang="vi-VN" dirty="0">
                <a:solidFill>
                  <a:prstClr val="black"/>
                </a:solidFill>
              </a:rPr>
              <a:t>mái hiên. Cỏ, cây, hoa, lá tươi tỉnh mỉm cười đón mừng những giọt nước trong vắt đáng yêu.</a:t>
            </a:r>
            <a:endParaRPr lang="en-US" dirty="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0" y="-32657"/>
            <a:ext cx="9144000" cy="6858000"/>
          </a:xfrm>
        </p:spPr>
      </p:pic>
      <p:sp>
        <p:nvSpPr>
          <p:cNvPr id="3" name="Rectangle 2"/>
          <p:cNvSpPr/>
          <p:nvPr/>
        </p:nvSpPr>
        <p:spPr>
          <a:xfrm>
            <a:off x="4495800" y="5715000"/>
            <a:ext cx="4572000" cy="923330"/>
          </a:xfrm>
          <a:prstGeom prst="rect">
            <a:avLst/>
          </a:prstGeom>
        </p:spPr>
        <p:txBody>
          <a:bodyPr>
            <a:spAutoFit/>
          </a:bodyPr>
          <a:lstStyle/>
          <a:p>
            <a:pPr lvl="0"/>
            <a:r>
              <a:rPr lang="vi-VN" dirty="0">
                <a:solidFill>
                  <a:prstClr val="black"/>
                </a:solidFill>
              </a:rPr>
              <a:t>Thế là cô Mây trên trời cao đã hóa thành dòng nước chảy tràn xuống ao hồ, đồng ruộng, sông, ngòi. </a:t>
            </a:r>
            <a:endParaRPr lang="en-US"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16329" y="0"/>
            <a:ext cx="4572000" cy="923330"/>
          </a:xfrm>
          <a:prstGeom prst="rect">
            <a:avLst/>
          </a:prstGeom>
        </p:spPr>
        <p:txBody>
          <a:bodyPr>
            <a:spAutoFit/>
          </a:bodyPr>
          <a:lstStyle/>
          <a:p>
            <a:pPr lvl="0"/>
            <a:r>
              <a:rPr lang="vi-VN" dirty="0">
                <a:solidFill>
                  <a:prstClr val="black"/>
                </a:solidFill>
              </a:rPr>
              <a:t>Vài hôm nữa bác Măt Trời chiếu xuống,</a:t>
            </a:r>
          </a:p>
          <a:p>
            <a:pPr lvl="0"/>
            <a:r>
              <a:rPr lang="vi-VN" dirty="0">
                <a:solidFill>
                  <a:prstClr val="black"/>
                </a:solidFill>
              </a:rPr>
              <a:t>nước bốc thành hơi. Chị Gió lại đưa nước lên trở thành Mây.</a:t>
            </a:r>
            <a:endParaRPr lang="en-US"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99357" y="0"/>
            <a:ext cx="8534400" cy="6740307"/>
          </a:xfrm>
          <a:prstGeom prst="rect">
            <a:avLst/>
          </a:prstGeom>
        </p:spPr>
        <p:txBody>
          <a:bodyPr wrap="square">
            <a:spAutoFit/>
          </a:bodyPr>
          <a:lstStyle/>
          <a:p>
            <a:pPr marL="342900" lvl="0" indent="-342900" fontAlgn="base">
              <a:spcBef>
                <a:spcPct val="20000"/>
              </a:spcBef>
              <a:spcAft>
                <a:spcPct val="0"/>
              </a:spcAft>
            </a:pPr>
            <a:r>
              <a:rPr lang="en-US" sz="4000" b="1" i="1" u="sng" kern="0" dirty="0">
                <a:solidFill>
                  <a:srgbClr val="FF0000"/>
                </a:solidFill>
                <a:latin typeface="Arial"/>
              </a:rPr>
              <a:t>*</a:t>
            </a:r>
            <a:r>
              <a:rPr lang="en-US" sz="4000" b="1" i="1" u="sng" kern="0" dirty="0" err="1">
                <a:solidFill>
                  <a:srgbClr val="FF0000"/>
                </a:solidFill>
                <a:latin typeface="Arial"/>
              </a:rPr>
              <a:t>Hoạt</a:t>
            </a:r>
            <a:r>
              <a:rPr lang="en-US" sz="4000" b="1" i="1" u="sng" kern="0" dirty="0">
                <a:solidFill>
                  <a:srgbClr val="FF0000"/>
                </a:solidFill>
                <a:latin typeface="Arial"/>
              </a:rPr>
              <a:t> </a:t>
            </a:r>
            <a:r>
              <a:rPr lang="en-US" sz="4000" b="1" i="1" u="sng" kern="0" dirty="0" err="1">
                <a:solidFill>
                  <a:srgbClr val="FF0000"/>
                </a:solidFill>
                <a:latin typeface="Arial"/>
              </a:rPr>
              <a:t>động</a:t>
            </a:r>
            <a:r>
              <a:rPr lang="en-US" sz="4000" b="1" i="1" u="sng" kern="0" dirty="0">
                <a:solidFill>
                  <a:srgbClr val="FF0000"/>
                </a:solidFill>
                <a:latin typeface="Arial"/>
              </a:rPr>
              <a:t> 2:</a:t>
            </a:r>
            <a:r>
              <a:rPr lang="en-US" sz="4000" kern="0" dirty="0">
                <a:solidFill>
                  <a:srgbClr val="FF0000"/>
                </a:solidFill>
                <a:latin typeface="Arial"/>
              </a:rPr>
              <a:t> </a:t>
            </a:r>
            <a:r>
              <a:rPr lang="en-US" sz="4000" b="1" kern="0" dirty="0" err="1">
                <a:solidFill>
                  <a:srgbClr val="FF0000"/>
                </a:solidFill>
                <a:latin typeface="Arial"/>
              </a:rPr>
              <a:t>Kể</a:t>
            </a:r>
            <a:r>
              <a:rPr lang="en-US" sz="4000" b="1" kern="0" dirty="0">
                <a:solidFill>
                  <a:srgbClr val="FF0000"/>
                </a:solidFill>
                <a:latin typeface="Arial"/>
              </a:rPr>
              <a:t> </a:t>
            </a:r>
            <a:r>
              <a:rPr lang="en-US" sz="4000" b="1" kern="0" dirty="0" err="1">
                <a:solidFill>
                  <a:srgbClr val="FF0000"/>
                </a:solidFill>
                <a:latin typeface="Arial"/>
              </a:rPr>
              <a:t>chuyện</a:t>
            </a:r>
            <a:r>
              <a:rPr lang="en-US" sz="4000" b="1" kern="0" dirty="0">
                <a:solidFill>
                  <a:srgbClr val="FF0000"/>
                </a:solidFill>
                <a:latin typeface="Arial"/>
              </a:rPr>
              <a:t> “</a:t>
            </a:r>
            <a:r>
              <a:rPr lang="en-US" sz="4000" b="1" kern="0" dirty="0" err="1">
                <a:solidFill>
                  <a:srgbClr val="FF0000"/>
                </a:solidFill>
                <a:latin typeface="Arial"/>
              </a:rPr>
              <a:t>Cô</a:t>
            </a:r>
            <a:r>
              <a:rPr lang="en-US" sz="4000" b="1" kern="0" dirty="0">
                <a:solidFill>
                  <a:srgbClr val="FF0000"/>
                </a:solidFill>
                <a:latin typeface="Arial"/>
              </a:rPr>
              <a:t> </a:t>
            </a:r>
            <a:r>
              <a:rPr lang="en-US" sz="4000" b="1" kern="0" dirty="0" err="1">
                <a:solidFill>
                  <a:srgbClr val="FF0000"/>
                </a:solidFill>
                <a:latin typeface="Arial"/>
              </a:rPr>
              <a:t>mây</a:t>
            </a:r>
            <a:r>
              <a:rPr lang="en-US" sz="4000" b="1" kern="0" dirty="0">
                <a:solidFill>
                  <a:srgbClr val="FF0000"/>
                </a:solidFill>
                <a:latin typeface="Arial"/>
              </a:rPr>
              <a:t>”</a:t>
            </a:r>
          </a:p>
          <a:p>
            <a:pPr marL="342900" lvl="0" indent="-342900" fontAlgn="base">
              <a:spcBef>
                <a:spcPct val="20000"/>
              </a:spcBef>
              <a:spcAft>
                <a:spcPct val="0"/>
              </a:spcAft>
            </a:pPr>
            <a:r>
              <a:rPr lang="en-US" sz="4000" b="1" kern="0" dirty="0">
                <a:solidFill>
                  <a:srgbClr val="990099"/>
                </a:solidFill>
                <a:latin typeface="Arial"/>
              </a:rPr>
              <a:t>- Cho </a:t>
            </a:r>
            <a:r>
              <a:rPr lang="en-US" sz="4000" b="1" kern="0" dirty="0" err="1">
                <a:solidFill>
                  <a:srgbClr val="990099"/>
                </a:solidFill>
                <a:latin typeface="Arial"/>
              </a:rPr>
              <a:t>trẻ</a:t>
            </a:r>
            <a:r>
              <a:rPr lang="en-US" sz="4000" b="1" kern="0" dirty="0">
                <a:solidFill>
                  <a:srgbClr val="990099"/>
                </a:solidFill>
                <a:latin typeface="Arial"/>
              </a:rPr>
              <a:t> </a:t>
            </a:r>
            <a:r>
              <a:rPr lang="en-US" sz="4000" b="1" kern="0" dirty="0" err="1">
                <a:solidFill>
                  <a:srgbClr val="990099"/>
                </a:solidFill>
                <a:latin typeface="Arial"/>
              </a:rPr>
              <a:t>nghe</a:t>
            </a:r>
            <a:r>
              <a:rPr lang="en-US" sz="4000" b="1" kern="0" dirty="0">
                <a:solidFill>
                  <a:srgbClr val="990099"/>
                </a:solidFill>
                <a:latin typeface="Arial"/>
              </a:rPr>
              <a:t> </a:t>
            </a:r>
            <a:r>
              <a:rPr lang="en-US" sz="4000" b="1" kern="0" dirty="0" err="1">
                <a:solidFill>
                  <a:srgbClr val="990099"/>
                </a:solidFill>
                <a:latin typeface="Arial"/>
              </a:rPr>
              <a:t>kể</a:t>
            </a:r>
            <a:r>
              <a:rPr lang="en-US" sz="4000" b="1" kern="0" dirty="0">
                <a:solidFill>
                  <a:srgbClr val="990099"/>
                </a:solidFill>
                <a:latin typeface="Arial"/>
              </a:rPr>
              <a:t> </a:t>
            </a:r>
            <a:r>
              <a:rPr lang="en-US" sz="4000" b="1" kern="0" dirty="0" err="1">
                <a:solidFill>
                  <a:srgbClr val="990099"/>
                </a:solidFill>
                <a:latin typeface="Arial"/>
              </a:rPr>
              <a:t>chuyện</a:t>
            </a:r>
            <a:r>
              <a:rPr lang="en-US" sz="4000" b="1" kern="0" dirty="0">
                <a:solidFill>
                  <a:srgbClr val="990099"/>
                </a:solidFill>
                <a:latin typeface="Arial"/>
              </a:rPr>
              <a:t> “</a:t>
            </a:r>
            <a:r>
              <a:rPr lang="en-US" sz="4000" b="1" kern="0" dirty="0" err="1">
                <a:solidFill>
                  <a:srgbClr val="990099"/>
                </a:solidFill>
                <a:latin typeface="Arial"/>
              </a:rPr>
              <a:t>Cô</a:t>
            </a:r>
            <a:r>
              <a:rPr lang="en-US" sz="4000" b="1" kern="0" dirty="0">
                <a:solidFill>
                  <a:srgbClr val="990099"/>
                </a:solidFill>
                <a:latin typeface="Arial"/>
              </a:rPr>
              <a:t> </a:t>
            </a:r>
            <a:r>
              <a:rPr lang="en-US" sz="4000" b="1" kern="0" dirty="0" err="1">
                <a:solidFill>
                  <a:srgbClr val="990099"/>
                </a:solidFill>
                <a:latin typeface="Arial"/>
              </a:rPr>
              <a:t>mây</a:t>
            </a:r>
            <a:r>
              <a:rPr lang="en-US" sz="4000" b="1" kern="0" dirty="0">
                <a:solidFill>
                  <a:srgbClr val="990099"/>
                </a:solidFill>
                <a:latin typeface="Arial"/>
              </a:rPr>
              <a:t>” </a:t>
            </a:r>
            <a:r>
              <a:rPr lang="en-US" sz="4000" b="1" kern="0" dirty="0" err="1">
                <a:solidFill>
                  <a:srgbClr val="990099"/>
                </a:solidFill>
                <a:latin typeface="Arial"/>
              </a:rPr>
              <a:t>và</a:t>
            </a:r>
            <a:r>
              <a:rPr lang="en-US" sz="4000" b="1" kern="0" dirty="0">
                <a:solidFill>
                  <a:srgbClr val="990099"/>
                </a:solidFill>
                <a:latin typeface="Arial"/>
              </a:rPr>
              <a:t> </a:t>
            </a:r>
            <a:r>
              <a:rPr lang="en-US" sz="4000" b="1" kern="0" dirty="0" err="1">
                <a:solidFill>
                  <a:srgbClr val="990099"/>
                </a:solidFill>
                <a:latin typeface="Arial"/>
              </a:rPr>
              <a:t>quan</a:t>
            </a:r>
            <a:r>
              <a:rPr lang="en-US" sz="4000" b="1" kern="0" dirty="0">
                <a:solidFill>
                  <a:srgbClr val="990099"/>
                </a:solidFill>
                <a:latin typeface="Arial"/>
              </a:rPr>
              <a:t> </a:t>
            </a:r>
            <a:r>
              <a:rPr lang="en-US" sz="4000" b="1" kern="0" dirty="0" err="1">
                <a:solidFill>
                  <a:srgbClr val="990099"/>
                </a:solidFill>
                <a:latin typeface="Arial"/>
              </a:rPr>
              <a:t>sát</a:t>
            </a:r>
            <a:r>
              <a:rPr lang="en-US" sz="4000" b="1" kern="0" dirty="0">
                <a:solidFill>
                  <a:srgbClr val="990099"/>
                </a:solidFill>
                <a:latin typeface="Arial"/>
              </a:rPr>
              <a:t> </a:t>
            </a:r>
            <a:r>
              <a:rPr lang="en-US" sz="4000" b="1" kern="0" dirty="0" err="1">
                <a:solidFill>
                  <a:srgbClr val="990099"/>
                </a:solidFill>
                <a:latin typeface="Arial"/>
              </a:rPr>
              <a:t>hình</a:t>
            </a:r>
            <a:r>
              <a:rPr lang="en-US" sz="4000" b="1" kern="0" dirty="0">
                <a:solidFill>
                  <a:srgbClr val="990099"/>
                </a:solidFill>
                <a:latin typeface="Arial"/>
              </a:rPr>
              <a:t> </a:t>
            </a:r>
            <a:r>
              <a:rPr lang="en-US" sz="4000" b="1" kern="0" dirty="0" err="1">
                <a:solidFill>
                  <a:srgbClr val="990099"/>
                </a:solidFill>
                <a:latin typeface="Arial"/>
              </a:rPr>
              <a:t>ảnh</a:t>
            </a:r>
            <a:r>
              <a:rPr lang="en-US" sz="4000" b="1" kern="0" dirty="0">
                <a:solidFill>
                  <a:srgbClr val="990099"/>
                </a:solidFill>
                <a:latin typeface="Arial"/>
              </a:rPr>
              <a:t>  </a:t>
            </a:r>
            <a:r>
              <a:rPr lang="en-US" sz="4000" b="1" kern="0" dirty="0" err="1">
                <a:solidFill>
                  <a:srgbClr val="990099"/>
                </a:solidFill>
                <a:latin typeface="Arial"/>
              </a:rPr>
              <a:t>trên</a:t>
            </a:r>
            <a:r>
              <a:rPr lang="en-US" sz="4000" b="1" kern="0" dirty="0">
                <a:solidFill>
                  <a:srgbClr val="990099"/>
                </a:solidFill>
                <a:latin typeface="Arial"/>
              </a:rPr>
              <a:t> </a:t>
            </a:r>
            <a:r>
              <a:rPr lang="en-US" sz="4000" b="1" kern="0" dirty="0" err="1">
                <a:solidFill>
                  <a:srgbClr val="990099"/>
                </a:solidFill>
                <a:latin typeface="Arial"/>
              </a:rPr>
              <a:t>máy</a:t>
            </a:r>
            <a:r>
              <a:rPr lang="en-US" sz="4000" b="1" kern="0" dirty="0">
                <a:solidFill>
                  <a:srgbClr val="990099"/>
                </a:solidFill>
                <a:latin typeface="Arial"/>
              </a:rPr>
              <a:t> </a:t>
            </a:r>
            <a:r>
              <a:rPr lang="en-US" sz="4000" b="1" kern="0" dirty="0" err="1">
                <a:solidFill>
                  <a:srgbClr val="990099"/>
                </a:solidFill>
                <a:latin typeface="Arial"/>
              </a:rPr>
              <a:t>chiếu</a:t>
            </a:r>
            <a:r>
              <a:rPr lang="en-US" sz="4000" b="1" kern="0" dirty="0">
                <a:solidFill>
                  <a:srgbClr val="990099"/>
                </a:solidFill>
                <a:latin typeface="Arial"/>
              </a:rPr>
              <a:t>.</a:t>
            </a:r>
          </a:p>
          <a:p>
            <a:pPr marL="342900" lvl="0" indent="-342900" fontAlgn="base">
              <a:spcBef>
                <a:spcPct val="20000"/>
              </a:spcBef>
              <a:spcAft>
                <a:spcPct val="0"/>
              </a:spcAft>
            </a:pPr>
            <a:r>
              <a:rPr lang="en-US" sz="4000" b="1" kern="0" dirty="0">
                <a:solidFill>
                  <a:srgbClr val="FF00FF"/>
                </a:solidFill>
                <a:latin typeface="Arial"/>
              </a:rPr>
              <a:t>-</a:t>
            </a:r>
            <a:r>
              <a:rPr lang="en-US" sz="4000" b="1" kern="0" dirty="0" err="1">
                <a:solidFill>
                  <a:srgbClr val="FF00FF"/>
                </a:solidFill>
                <a:latin typeface="Arial"/>
              </a:rPr>
              <a:t>Đàm</a:t>
            </a:r>
            <a:r>
              <a:rPr lang="en-US" sz="4000" b="1" kern="0" dirty="0">
                <a:solidFill>
                  <a:srgbClr val="FF00FF"/>
                </a:solidFill>
                <a:latin typeface="Arial"/>
              </a:rPr>
              <a:t> </a:t>
            </a:r>
            <a:r>
              <a:rPr lang="en-US" sz="4000" b="1" kern="0" dirty="0" err="1">
                <a:solidFill>
                  <a:srgbClr val="FF00FF"/>
                </a:solidFill>
                <a:latin typeface="Arial"/>
              </a:rPr>
              <a:t>thoại</a:t>
            </a:r>
            <a:r>
              <a:rPr lang="en-US" sz="4000" b="1" kern="0" dirty="0">
                <a:solidFill>
                  <a:srgbClr val="FF00FF"/>
                </a:solidFill>
                <a:latin typeface="Arial"/>
              </a:rPr>
              <a:t>:</a:t>
            </a:r>
          </a:p>
          <a:p>
            <a:pPr marL="342900" lvl="0" indent="-342900" fontAlgn="base">
              <a:spcBef>
                <a:spcPct val="20000"/>
              </a:spcBef>
              <a:spcAft>
                <a:spcPct val="0"/>
              </a:spcAft>
            </a:pPr>
            <a:r>
              <a:rPr lang="en-US" sz="4000" b="1" kern="0" dirty="0">
                <a:solidFill>
                  <a:srgbClr val="FF00FF"/>
                </a:solidFill>
                <a:latin typeface="Arial"/>
              </a:rPr>
              <a:t>+</a:t>
            </a:r>
            <a:r>
              <a:rPr lang="en-US" sz="4000" b="1" kern="0" dirty="0" err="1">
                <a:solidFill>
                  <a:srgbClr val="FF00FF"/>
                </a:solidFill>
                <a:latin typeface="Arial"/>
              </a:rPr>
              <a:t>Các</a:t>
            </a:r>
            <a:r>
              <a:rPr lang="en-US" sz="4000" b="1" kern="0" dirty="0">
                <a:solidFill>
                  <a:srgbClr val="FF00FF"/>
                </a:solidFill>
                <a:latin typeface="Arial"/>
              </a:rPr>
              <a:t> con </a:t>
            </a:r>
            <a:r>
              <a:rPr lang="en-US" sz="4000" b="1" kern="0" dirty="0" err="1">
                <a:solidFill>
                  <a:srgbClr val="FF00FF"/>
                </a:solidFill>
                <a:latin typeface="Arial"/>
              </a:rPr>
              <a:t>vừa</a:t>
            </a:r>
            <a:r>
              <a:rPr lang="en-US" sz="4000" b="1" kern="0" dirty="0">
                <a:solidFill>
                  <a:srgbClr val="FF00FF"/>
                </a:solidFill>
                <a:latin typeface="Arial"/>
              </a:rPr>
              <a:t> </a:t>
            </a:r>
            <a:r>
              <a:rPr lang="en-US" sz="4000" b="1" kern="0" dirty="0" err="1">
                <a:solidFill>
                  <a:srgbClr val="FF00FF"/>
                </a:solidFill>
                <a:latin typeface="Arial"/>
              </a:rPr>
              <a:t>được</a:t>
            </a:r>
            <a:r>
              <a:rPr lang="en-US" sz="4000" b="1" kern="0" dirty="0">
                <a:solidFill>
                  <a:srgbClr val="FF00FF"/>
                </a:solidFill>
                <a:latin typeface="Arial"/>
              </a:rPr>
              <a:t> </a:t>
            </a:r>
            <a:r>
              <a:rPr lang="en-US" sz="4000" b="1" kern="0" dirty="0" err="1">
                <a:solidFill>
                  <a:srgbClr val="FF00FF"/>
                </a:solidFill>
                <a:latin typeface="Arial"/>
              </a:rPr>
              <a:t>nghe</a:t>
            </a:r>
            <a:r>
              <a:rPr lang="en-US" sz="4000" b="1" kern="0" dirty="0">
                <a:solidFill>
                  <a:srgbClr val="FF00FF"/>
                </a:solidFill>
                <a:latin typeface="Arial"/>
              </a:rPr>
              <a:t> </a:t>
            </a:r>
            <a:r>
              <a:rPr lang="en-US" sz="4000" b="1" kern="0" dirty="0" err="1">
                <a:solidFill>
                  <a:srgbClr val="FF00FF"/>
                </a:solidFill>
                <a:latin typeface="Arial"/>
              </a:rPr>
              <a:t>câu</a:t>
            </a:r>
            <a:r>
              <a:rPr lang="en-US" sz="4000" b="1" kern="0" dirty="0">
                <a:solidFill>
                  <a:srgbClr val="FF00FF"/>
                </a:solidFill>
                <a:latin typeface="Arial"/>
              </a:rPr>
              <a:t> </a:t>
            </a:r>
            <a:r>
              <a:rPr lang="en-US" sz="4000" b="1" kern="0" dirty="0" err="1">
                <a:solidFill>
                  <a:srgbClr val="FF00FF"/>
                </a:solidFill>
                <a:latin typeface="Arial"/>
              </a:rPr>
              <a:t>chuyện</a:t>
            </a:r>
            <a:r>
              <a:rPr lang="en-US" sz="4000" b="1" kern="0" dirty="0">
                <a:solidFill>
                  <a:srgbClr val="FF00FF"/>
                </a:solidFill>
                <a:latin typeface="Arial"/>
              </a:rPr>
              <a:t> </a:t>
            </a:r>
            <a:r>
              <a:rPr lang="en-US" sz="4000" b="1" kern="0" dirty="0" err="1">
                <a:solidFill>
                  <a:srgbClr val="FF00FF"/>
                </a:solidFill>
                <a:latin typeface="Arial"/>
              </a:rPr>
              <a:t>gì</a:t>
            </a:r>
            <a:r>
              <a:rPr lang="en-US" sz="4000" b="1" kern="0" dirty="0">
                <a:solidFill>
                  <a:srgbClr val="FF00FF"/>
                </a:solidFill>
                <a:latin typeface="Arial"/>
              </a:rPr>
              <a:t>?</a:t>
            </a:r>
          </a:p>
          <a:p>
            <a:pPr marL="342900" lvl="0" indent="-342900" fontAlgn="base">
              <a:spcBef>
                <a:spcPct val="20000"/>
              </a:spcBef>
              <a:spcAft>
                <a:spcPct val="0"/>
              </a:spcAft>
            </a:pPr>
            <a:r>
              <a:rPr lang="en-US" sz="4000" b="1" kern="0" dirty="0">
                <a:solidFill>
                  <a:srgbClr val="FF00FF"/>
                </a:solidFill>
                <a:latin typeface="Arial"/>
              </a:rPr>
              <a:t>+</a:t>
            </a:r>
            <a:r>
              <a:rPr lang="en-US" sz="4000" b="1" kern="0" dirty="0" err="1">
                <a:solidFill>
                  <a:srgbClr val="FF00FF"/>
                </a:solidFill>
                <a:latin typeface="Arial"/>
              </a:rPr>
              <a:t>Trong</a:t>
            </a:r>
            <a:r>
              <a:rPr lang="en-US" sz="4000" b="1" kern="0" dirty="0">
                <a:solidFill>
                  <a:srgbClr val="FF00FF"/>
                </a:solidFill>
                <a:latin typeface="Arial"/>
              </a:rPr>
              <a:t> </a:t>
            </a:r>
            <a:r>
              <a:rPr lang="en-US" sz="4000" b="1" kern="0" dirty="0" err="1">
                <a:solidFill>
                  <a:srgbClr val="FF00FF"/>
                </a:solidFill>
                <a:latin typeface="Arial"/>
              </a:rPr>
              <a:t>câu</a:t>
            </a:r>
            <a:r>
              <a:rPr lang="en-US" sz="4000" b="1" kern="0" dirty="0">
                <a:solidFill>
                  <a:srgbClr val="FF00FF"/>
                </a:solidFill>
                <a:latin typeface="Arial"/>
              </a:rPr>
              <a:t> </a:t>
            </a:r>
            <a:r>
              <a:rPr lang="en-US" sz="4000" b="1" kern="0" dirty="0" err="1">
                <a:solidFill>
                  <a:srgbClr val="FF00FF"/>
                </a:solidFill>
                <a:latin typeface="Arial"/>
              </a:rPr>
              <a:t>chuyện</a:t>
            </a:r>
            <a:r>
              <a:rPr lang="en-US" sz="4000" b="1" kern="0" dirty="0">
                <a:solidFill>
                  <a:srgbClr val="FF00FF"/>
                </a:solidFill>
                <a:latin typeface="Arial"/>
              </a:rPr>
              <a:t> </a:t>
            </a:r>
            <a:r>
              <a:rPr lang="en-US" sz="4000" b="1" kern="0" dirty="0" err="1">
                <a:solidFill>
                  <a:srgbClr val="FF00FF"/>
                </a:solidFill>
                <a:latin typeface="Arial"/>
              </a:rPr>
              <a:t>có</a:t>
            </a:r>
            <a:r>
              <a:rPr lang="en-US" sz="4000" b="1" kern="0" dirty="0">
                <a:solidFill>
                  <a:srgbClr val="FF00FF"/>
                </a:solidFill>
                <a:latin typeface="Arial"/>
              </a:rPr>
              <a:t> </a:t>
            </a:r>
            <a:r>
              <a:rPr lang="en-US" sz="4000" b="1" kern="0" dirty="0" err="1">
                <a:solidFill>
                  <a:srgbClr val="FF00FF"/>
                </a:solidFill>
                <a:latin typeface="Arial"/>
              </a:rPr>
              <a:t>những</a:t>
            </a:r>
            <a:r>
              <a:rPr lang="en-US" sz="4000" b="1" kern="0" dirty="0">
                <a:solidFill>
                  <a:srgbClr val="FF00FF"/>
                </a:solidFill>
                <a:latin typeface="Arial"/>
              </a:rPr>
              <a:t> </a:t>
            </a:r>
            <a:r>
              <a:rPr lang="en-US" sz="4000" b="1" kern="0" dirty="0" err="1">
                <a:solidFill>
                  <a:srgbClr val="FF00FF"/>
                </a:solidFill>
                <a:latin typeface="Arial"/>
              </a:rPr>
              <a:t>nhân</a:t>
            </a:r>
            <a:r>
              <a:rPr lang="en-US" sz="4000" b="1" kern="0" dirty="0">
                <a:solidFill>
                  <a:srgbClr val="FF00FF"/>
                </a:solidFill>
                <a:latin typeface="Arial"/>
              </a:rPr>
              <a:t> </a:t>
            </a:r>
            <a:r>
              <a:rPr lang="en-US" sz="4000" b="1" kern="0" dirty="0" err="1">
                <a:solidFill>
                  <a:srgbClr val="FF00FF"/>
                </a:solidFill>
                <a:latin typeface="Arial"/>
              </a:rPr>
              <a:t>vật</a:t>
            </a:r>
            <a:r>
              <a:rPr lang="en-US" sz="4000" b="1" kern="0" dirty="0">
                <a:solidFill>
                  <a:srgbClr val="FF00FF"/>
                </a:solidFill>
                <a:latin typeface="Arial"/>
              </a:rPr>
              <a:t> </a:t>
            </a:r>
            <a:r>
              <a:rPr lang="en-US" sz="4000" b="1" kern="0" dirty="0" err="1">
                <a:solidFill>
                  <a:srgbClr val="FF00FF"/>
                </a:solidFill>
                <a:latin typeface="Arial"/>
              </a:rPr>
              <a:t>nào</a:t>
            </a:r>
            <a:r>
              <a:rPr lang="en-US" sz="4000" b="1" kern="0" dirty="0">
                <a:solidFill>
                  <a:srgbClr val="FF00FF"/>
                </a:solidFill>
                <a:latin typeface="Arial"/>
              </a:rPr>
              <a:t> ? </a:t>
            </a:r>
          </a:p>
        </p:txBody>
      </p:sp>
    </p:spTree>
    <p:extLst>
      <p:ext uri="{BB962C8B-B14F-4D97-AF65-F5344CB8AC3E}">
        <p14:creationId xmlns:p14="http://schemas.microsoft.com/office/powerpoint/2010/main" val="138497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315686" y="228600"/>
            <a:ext cx="8763000" cy="6050887"/>
          </a:xfrm>
          <a:prstGeom prst="rect">
            <a:avLst/>
          </a:prstGeom>
        </p:spPr>
        <p:txBody>
          <a:bodyPr wrap="square">
            <a:spAutoFit/>
          </a:bodyPr>
          <a:lstStyle/>
          <a:p>
            <a:pPr marL="342900" lvl="0" indent="-342900" fontAlgn="base">
              <a:spcBef>
                <a:spcPct val="20000"/>
              </a:spcBef>
              <a:spcAft>
                <a:spcPct val="0"/>
              </a:spcAft>
            </a:pPr>
            <a:r>
              <a:rPr lang="en-US" sz="4400" b="1" kern="0" dirty="0">
                <a:solidFill>
                  <a:srgbClr val="000000"/>
                </a:solidFill>
                <a:latin typeface="Arial"/>
              </a:rPr>
              <a:t>+</a:t>
            </a:r>
            <a:r>
              <a:rPr lang="en-US" sz="4400" b="1" kern="0" dirty="0" err="1">
                <a:solidFill>
                  <a:srgbClr val="000000"/>
                </a:solidFill>
                <a:latin typeface="Arial"/>
              </a:rPr>
              <a:t>Mây</a:t>
            </a:r>
            <a:r>
              <a:rPr lang="en-US" sz="4400" b="1" kern="0" dirty="0">
                <a:solidFill>
                  <a:srgbClr val="000000"/>
                </a:solidFill>
                <a:latin typeface="Arial"/>
              </a:rPr>
              <a:t> </a:t>
            </a:r>
            <a:r>
              <a:rPr lang="en-US" sz="4400" b="1" kern="0" dirty="0" err="1">
                <a:solidFill>
                  <a:srgbClr val="000000"/>
                </a:solidFill>
                <a:latin typeface="Arial"/>
              </a:rPr>
              <a:t>đang</a:t>
            </a:r>
            <a:r>
              <a:rPr lang="en-US" sz="4400" b="1" kern="0" dirty="0">
                <a:solidFill>
                  <a:srgbClr val="000000"/>
                </a:solidFill>
                <a:latin typeface="Arial"/>
              </a:rPr>
              <a:t> bay </a:t>
            </a:r>
            <a:r>
              <a:rPr lang="en-US" sz="4400" b="1" kern="0" dirty="0" err="1">
                <a:solidFill>
                  <a:srgbClr val="000000"/>
                </a:solidFill>
                <a:latin typeface="Arial"/>
              </a:rPr>
              <a:t>đi</a:t>
            </a:r>
            <a:r>
              <a:rPr lang="en-US" sz="4400" b="1" kern="0" dirty="0">
                <a:solidFill>
                  <a:srgbClr val="000000"/>
                </a:solidFill>
                <a:latin typeface="Arial"/>
              </a:rPr>
              <a:t> </a:t>
            </a:r>
            <a:r>
              <a:rPr lang="en-US" sz="4400" b="1" kern="0" dirty="0" err="1">
                <a:solidFill>
                  <a:srgbClr val="000000"/>
                </a:solidFill>
                <a:latin typeface="Arial"/>
              </a:rPr>
              <a:t>chơi</a:t>
            </a:r>
            <a:r>
              <a:rPr lang="en-US" sz="4400" b="1" kern="0" dirty="0">
                <a:solidFill>
                  <a:srgbClr val="000000"/>
                </a:solidFill>
                <a:latin typeface="Arial"/>
              </a:rPr>
              <a:t> </a:t>
            </a:r>
            <a:r>
              <a:rPr lang="en-US" sz="4400" b="1" kern="0" dirty="0" err="1">
                <a:solidFill>
                  <a:srgbClr val="000000"/>
                </a:solidFill>
                <a:latin typeface="Arial"/>
              </a:rPr>
              <a:t>thì</a:t>
            </a:r>
            <a:r>
              <a:rPr lang="en-US" sz="4400" b="1" kern="0" dirty="0">
                <a:solidFill>
                  <a:srgbClr val="000000"/>
                </a:solidFill>
                <a:latin typeface="Arial"/>
              </a:rPr>
              <a:t> </a:t>
            </a:r>
            <a:r>
              <a:rPr lang="en-US" sz="4400" b="1" kern="0" dirty="0" err="1">
                <a:solidFill>
                  <a:srgbClr val="000000"/>
                </a:solidFill>
                <a:latin typeface="Arial"/>
              </a:rPr>
              <a:t>gặp</a:t>
            </a:r>
            <a:r>
              <a:rPr lang="en-US" sz="4400" b="1" kern="0" dirty="0">
                <a:solidFill>
                  <a:srgbClr val="000000"/>
                </a:solidFill>
                <a:latin typeface="Arial"/>
              </a:rPr>
              <a:t> </a:t>
            </a:r>
            <a:r>
              <a:rPr lang="en-US" sz="4400" b="1" kern="0" dirty="0" err="1">
                <a:solidFill>
                  <a:srgbClr val="000000"/>
                </a:solidFill>
                <a:latin typeface="Arial"/>
              </a:rPr>
              <a:t>ai</a:t>
            </a:r>
            <a:r>
              <a:rPr lang="en-US" sz="4400" b="1" kern="0" dirty="0">
                <a:solidFill>
                  <a:srgbClr val="000000"/>
                </a:solidFill>
                <a:latin typeface="Arial"/>
              </a:rPr>
              <a:t>?</a:t>
            </a:r>
          </a:p>
          <a:p>
            <a:pPr marL="342900" lvl="0" indent="-342900" fontAlgn="base">
              <a:spcBef>
                <a:spcPct val="20000"/>
              </a:spcBef>
              <a:spcAft>
                <a:spcPct val="0"/>
              </a:spcAft>
            </a:pPr>
            <a:r>
              <a:rPr lang="en-US" sz="4400" b="1" kern="0" dirty="0">
                <a:solidFill>
                  <a:srgbClr val="0000FF"/>
                </a:solidFill>
                <a:latin typeface="Arial"/>
              </a:rPr>
              <a:t>+</a:t>
            </a:r>
            <a:r>
              <a:rPr lang="en-US" sz="4400" b="1" kern="0" dirty="0" err="1">
                <a:solidFill>
                  <a:srgbClr val="0000FF"/>
                </a:solidFill>
                <a:latin typeface="Arial"/>
              </a:rPr>
              <a:t>Chị</a:t>
            </a:r>
            <a:r>
              <a:rPr lang="en-US" sz="4400" b="1" kern="0" dirty="0">
                <a:solidFill>
                  <a:srgbClr val="0000FF"/>
                </a:solidFill>
                <a:latin typeface="Arial"/>
              </a:rPr>
              <a:t> </a:t>
            </a:r>
            <a:r>
              <a:rPr lang="en-US" sz="4400" b="1" kern="0" dirty="0" err="1">
                <a:solidFill>
                  <a:srgbClr val="0000FF"/>
                </a:solidFill>
                <a:latin typeface="Arial"/>
              </a:rPr>
              <a:t>gió</a:t>
            </a:r>
            <a:r>
              <a:rPr lang="en-US" sz="4400" b="1" kern="0" dirty="0">
                <a:solidFill>
                  <a:srgbClr val="0000FF"/>
                </a:solidFill>
                <a:latin typeface="Arial"/>
              </a:rPr>
              <a:t> </a:t>
            </a:r>
            <a:r>
              <a:rPr lang="en-US" sz="4400" b="1" kern="0" dirty="0" err="1">
                <a:solidFill>
                  <a:srgbClr val="0000FF"/>
                </a:solidFill>
                <a:latin typeface="Arial"/>
              </a:rPr>
              <a:t>rủ</a:t>
            </a:r>
            <a:r>
              <a:rPr lang="en-US" sz="4400" b="1" kern="0" dirty="0">
                <a:solidFill>
                  <a:srgbClr val="0000FF"/>
                </a:solidFill>
                <a:latin typeface="Arial"/>
              </a:rPr>
              <a:t> </a:t>
            </a:r>
            <a:r>
              <a:rPr lang="en-US" sz="4400" b="1" kern="0" dirty="0" err="1">
                <a:solidFill>
                  <a:srgbClr val="0000FF"/>
                </a:solidFill>
                <a:latin typeface="Arial"/>
              </a:rPr>
              <a:t>mây</a:t>
            </a:r>
            <a:r>
              <a:rPr lang="en-US" sz="4400" b="1" kern="0" dirty="0">
                <a:solidFill>
                  <a:srgbClr val="0000FF"/>
                </a:solidFill>
                <a:latin typeface="Arial"/>
              </a:rPr>
              <a:t> </a:t>
            </a:r>
            <a:r>
              <a:rPr lang="en-US" sz="4400" b="1" kern="0" dirty="0" err="1">
                <a:solidFill>
                  <a:srgbClr val="0000FF"/>
                </a:solidFill>
                <a:latin typeface="Arial"/>
              </a:rPr>
              <a:t>đi</a:t>
            </a:r>
            <a:r>
              <a:rPr lang="en-US" sz="4400" b="1" kern="0" dirty="0">
                <a:solidFill>
                  <a:srgbClr val="0000FF"/>
                </a:solidFill>
                <a:latin typeface="Arial"/>
              </a:rPr>
              <a:t> </a:t>
            </a:r>
            <a:r>
              <a:rPr lang="en-US" sz="4400" b="1" kern="0" dirty="0" err="1">
                <a:solidFill>
                  <a:srgbClr val="0000FF"/>
                </a:solidFill>
                <a:latin typeface="Arial"/>
              </a:rPr>
              <a:t>đâu</a:t>
            </a:r>
            <a:r>
              <a:rPr lang="en-US" sz="4400" b="1" kern="0" dirty="0">
                <a:solidFill>
                  <a:srgbClr val="0000FF"/>
                </a:solidFill>
                <a:latin typeface="Arial"/>
              </a:rPr>
              <a:t>?</a:t>
            </a:r>
          </a:p>
          <a:p>
            <a:pPr marL="342900" lvl="0" indent="-342900" fontAlgn="base">
              <a:spcBef>
                <a:spcPct val="20000"/>
              </a:spcBef>
              <a:spcAft>
                <a:spcPct val="0"/>
              </a:spcAft>
            </a:pPr>
            <a:r>
              <a:rPr lang="en-US" sz="4400" b="1" kern="0" dirty="0">
                <a:solidFill>
                  <a:srgbClr val="0000FF"/>
                </a:solidFill>
                <a:latin typeface="Arial"/>
              </a:rPr>
              <a:t>+</a:t>
            </a:r>
            <a:r>
              <a:rPr lang="en-US" sz="4400" b="1" kern="0" dirty="0" err="1">
                <a:solidFill>
                  <a:srgbClr val="0000FF"/>
                </a:solidFill>
                <a:latin typeface="Arial"/>
              </a:rPr>
              <a:t>Làm</a:t>
            </a:r>
            <a:r>
              <a:rPr lang="en-US" sz="4400" b="1" kern="0" dirty="0">
                <a:solidFill>
                  <a:srgbClr val="0000FF"/>
                </a:solidFill>
                <a:latin typeface="Arial"/>
              </a:rPr>
              <a:t> </a:t>
            </a:r>
            <a:r>
              <a:rPr lang="en-US" sz="4400" b="1" kern="0" dirty="0" err="1">
                <a:solidFill>
                  <a:srgbClr val="0000FF"/>
                </a:solidFill>
                <a:latin typeface="Arial"/>
              </a:rPr>
              <a:t>mưa</a:t>
            </a:r>
            <a:r>
              <a:rPr lang="en-US" sz="4400" b="1" kern="0" dirty="0">
                <a:solidFill>
                  <a:srgbClr val="0000FF"/>
                </a:solidFill>
                <a:latin typeface="Arial"/>
              </a:rPr>
              <a:t> </a:t>
            </a:r>
            <a:r>
              <a:rPr lang="en-US" sz="4400" b="1" kern="0" dirty="0" err="1">
                <a:solidFill>
                  <a:srgbClr val="0000FF"/>
                </a:solidFill>
                <a:latin typeface="Arial"/>
              </a:rPr>
              <a:t>để</a:t>
            </a:r>
            <a:r>
              <a:rPr lang="en-US" sz="4400" b="1" kern="0" dirty="0">
                <a:solidFill>
                  <a:srgbClr val="0000FF"/>
                </a:solidFill>
                <a:latin typeface="Arial"/>
              </a:rPr>
              <a:t> </a:t>
            </a:r>
            <a:r>
              <a:rPr lang="en-US" sz="4400" b="1" kern="0" dirty="0" err="1">
                <a:solidFill>
                  <a:srgbClr val="0000FF"/>
                </a:solidFill>
                <a:latin typeface="Arial"/>
              </a:rPr>
              <a:t>làm</a:t>
            </a:r>
            <a:r>
              <a:rPr lang="en-US" sz="4400" b="1" kern="0" dirty="0">
                <a:solidFill>
                  <a:srgbClr val="0000FF"/>
                </a:solidFill>
                <a:latin typeface="Arial"/>
              </a:rPr>
              <a:t> </a:t>
            </a:r>
            <a:r>
              <a:rPr lang="en-US" sz="4400" b="1" kern="0" dirty="0" err="1">
                <a:solidFill>
                  <a:srgbClr val="0000FF"/>
                </a:solidFill>
                <a:latin typeface="Arial"/>
              </a:rPr>
              <a:t>gì</a:t>
            </a:r>
            <a:r>
              <a:rPr lang="en-US" sz="4400" b="1" kern="0" dirty="0">
                <a:solidFill>
                  <a:srgbClr val="0000FF"/>
                </a:solidFill>
                <a:latin typeface="Arial"/>
              </a:rPr>
              <a:t>?</a:t>
            </a:r>
          </a:p>
          <a:p>
            <a:pPr marL="342900" lvl="0" indent="-342900" fontAlgn="base">
              <a:spcBef>
                <a:spcPct val="20000"/>
              </a:spcBef>
              <a:spcAft>
                <a:spcPct val="0"/>
              </a:spcAft>
            </a:pPr>
            <a:r>
              <a:rPr lang="en-US" sz="4400" b="1" kern="0" dirty="0">
                <a:solidFill>
                  <a:srgbClr val="000000"/>
                </a:solidFill>
                <a:latin typeface="Arial"/>
              </a:rPr>
              <a:t>+</a:t>
            </a:r>
            <a:r>
              <a:rPr lang="en-US" sz="4400" b="1" kern="0" dirty="0" err="1">
                <a:solidFill>
                  <a:srgbClr val="000000"/>
                </a:solidFill>
                <a:latin typeface="Arial"/>
              </a:rPr>
              <a:t>Khi</a:t>
            </a:r>
            <a:r>
              <a:rPr lang="en-US" sz="4400" b="1" kern="0" dirty="0">
                <a:solidFill>
                  <a:srgbClr val="000000"/>
                </a:solidFill>
                <a:latin typeface="Arial"/>
              </a:rPr>
              <a:t> </a:t>
            </a:r>
            <a:r>
              <a:rPr lang="en-US" sz="4400" b="1" kern="0" dirty="0" err="1">
                <a:solidFill>
                  <a:srgbClr val="000000"/>
                </a:solidFill>
                <a:latin typeface="Arial"/>
              </a:rPr>
              <a:t>cơn</a:t>
            </a:r>
            <a:r>
              <a:rPr lang="en-US" sz="4400" b="1" kern="0" dirty="0">
                <a:solidFill>
                  <a:srgbClr val="000000"/>
                </a:solidFill>
                <a:latin typeface="Arial"/>
              </a:rPr>
              <a:t> </a:t>
            </a:r>
            <a:r>
              <a:rPr lang="en-US" sz="4400" b="1" kern="0" dirty="0" err="1">
                <a:solidFill>
                  <a:srgbClr val="000000"/>
                </a:solidFill>
                <a:latin typeface="Arial"/>
              </a:rPr>
              <a:t>gió</a:t>
            </a:r>
            <a:r>
              <a:rPr lang="en-US" sz="4400" b="1" kern="0" dirty="0">
                <a:solidFill>
                  <a:srgbClr val="000000"/>
                </a:solidFill>
                <a:latin typeface="Arial"/>
              </a:rPr>
              <a:t> </a:t>
            </a:r>
            <a:r>
              <a:rPr lang="en-US" sz="4400" b="1" kern="0" dirty="0" err="1">
                <a:solidFill>
                  <a:srgbClr val="000000"/>
                </a:solidFill>
                <a:latin typeface="Arial"/>
              </a:rPr>
              <a:t>lạnh</a:t>
            </a:r>
            <a:r>
              <a:rPr lang="en-US" sz="4400" b="1" kern="0" dirty="0">
                <a:solidFill>
                  <a:srgbClr val="000000"/>
                </a:solidFill>
                <a:latin typeface="Arial"/>
              </a:rPr>
              <a:t> </a:t>
            </a:r>
            <a:r>
              <a:rPr lang="en-US" sz="4400" b="1" kern="0" dirty="0" err="1">
                <a:solidFill>
                  <a:srgbClr val="000000"/>
                </a:solidFill>
                <a:latin typeface="Arial"/>
              </a:rPr>
              <a:t>ùa</a:t>
            </a:r>
            <a:r>
              <a:rPr lang="en-US" sz="4400" b="1" kern="0" dirty="0">
                <a:solidFill>
                  <a:srgbClr val="000000"/>
                </a:solidFill>
                <a:latin typeface="Arial"/>
              </a:rPr>
              <a:t> </a:t>
            </a:r>
            <a:r>
              <a:rPr lang="en-US" sz="4400" b="1" kern="0" dirty="0" err="1">
                <a:solidFill>
                  <a:srgbClr val="000000"/>
                </a:solidFill>
                <a:latin typeface="Arial"/>
              </a:rPr>
              <a:t>tới</a:t>
            </a:r>
            <a:r>
              <a:rPr lang="en-US" sz="4400" b="1" kern="0" dirty="0">
                <a:solidFill>
                  <a:srgbClr val="000000"/>
                </a:solidFill>
                <a:latin typeface="Arial"/>
              </a:rPr>
              <a:t> </a:t>
            </a:r>
            <a:r>
              <a:rPr lang="en-US" sz="4400" b="1" kern="0" dirty="0" err="1">
                <a:solidFill>
                  <a:srgbClr val="000000"/>
                </a:solidFill>
                <a:latin typeface="Arial"/>
              </a:rPr>
              <a:t>thì</a:t>
            </a:r>
            <a:r>
              <a:rPr lang="en-US" sz="4400" b="1" kern="0" dirty="0">
                <a:solidFill>
                  <a:srgbClr val="000000"/>
                </a:solidFill>
                <a:latin typeface="Arial"/>
              </a:rPr>
              <a:t> </a:t>
            </a:r>
            <a:r>
              <a:rPr lang="en-US" sz="4400" b="1" kern="0" dirty="0" err="1">
                <a:solidFill>
                  <a:srgbClr val="000000"/>
                </a:solidFill>
                <a:latin typeface="Arial"/>
              </a:rPr>
              <a:t>đám</a:t>
            </a:r>
            <a:r>
              <a:rPr lang="en-US" sz="4400" b="1" kern="0" dirty="0">
                <a:solidFill>
                  <a:srgbClr val="000000"/>
                </a:solidFill>
                <a:latin typeface="Arial"/>
              </a:rPr>
              <a:t> </a:t>
            </a:r>
            <a:r>
              <a:rPr lang="en-US" sz="4400" b="1" kern="0" dirty="0" err="1">
                <a:solidFill>
                  <a:srgbClr val="000000"/>
                </a:solidFill>
                <a:latin typeface="Arial"/>
              </a:rPr>
              <a:t>mây</a:t>
            </a:r>
            <a:r>
              <a:rPr lang="en-US" sz="4400" b="1" kern="0" dirty="0">
                <a:solidFill>
                  <a:srgbClr val="000000"/>
                </a:solidFill>
                <a:latin typeface="Arial"/>
              </a:rPr>
              <a:t> </a:t>
            </a:r>
            <a:r>
              <a:rPr lang="en-US" sz="4400" b="1" kern="0" dirty="0" err="1">
                <a:solidFill>
                  <a:srgbClr val="000000"/>
                </a:solidFill>
                <a:latin typeface="Arial"/>
              </a:rPr>
              <a:t>xám</a:t>
            </a:r>
            <a:r>
              <a:rPr lang="en-US" sz="4400" b="1" kern="0" dirty="0">
                <a:solidFill>
                  <a:srgbClr val="000000"/>
                </a:solidFill>
                <a:latin typeface="Arial"/>
              </a:rPr>
              <a:t> </a:t>
            </a:r>
            <a:r>
              <a:rPr lang="en-US" sz="4400" b="1" kern="0" dirty="0" err="1">
                <a:solidFill>
                  <a:srgbClr val="000000"/>
                </a:solidFill>
                <a:latin typeface="Arial"/>
              </a:rPr>
              <a:t>như</a:t>
            </a:r>
            <a:r>
              <a:rPr lang="en-US" sz="4400" b="1" kern="0" dirty="0">
                <a:solidFill>
                  <a:srgbClr val="000000"/>
                </a:solidFill>
                <a:latin typeface="Arial"/>
              </a:rPr>
              <a:t> </a:t>
            </a:r>
            <a:r>
              <a:rPr lang="en-US" sz="4400" b="1" kern="0" dirty="0" err="1">
                <a:solidFill>
                  <a:srgbClr val="000000"/>
                </a:solidFill>
                <a:latin typeface="Arial"/>
              </a:rPr>
              <a:t>thế</a:t>
            </a:r>
            <a:r>
              <a:rPr lang="en-US" sz="4400" b="1" kern="0" dirty="0">
                <a:solidFill>
                  <a:srgbClr val="000000"/>
                </a:solidFill>
                <a:latin typeface="Arial"/>
              </a:rPr>
              <a:t> </a:t>
            </a:r>
            <a:r>
              <a:rPr lang="en-US" sz="4400" b="1" kern="0" dirty="0" err="1">
                <a:solidFill>
                  <a:srgbClr val="000000"/>
                </a:solidFill>
                <a:latin typeface="Arial"/>
              </a:rPr>
              <a:t>nào</a:t>
            </a:r>
            <a:r>
              <a:rPr lang="en-US" sz="4400" b="1" kern="0" dirty="0">
                <a:solidFill>
                  <a:srgbClr val="000000"/>
                </a:solidFill>
                <a:latin typeface="Arial"/>
              </a:rPr>
              <a:t>?</a:t>
            </a:r>
          </a:p>
          <a:p>
            <a:pPr marL="342900" lvl="0" indent="-342900" fontAlgn="base">
              <a:spcBef>
                <a:spcPct val="20000"/>
              </a:spcBef>
              <a:spcAft>
                <a:spcPct val="0"/>
              </a:spcAft>
            </a:pPr>
            <a:r>
              <a:rPr lang="en-US" sz="4400" b="1" kern="0" dirty="0">
                <a:solidFill>
                  <a:srgbClr val="CC0066"/>
                </a:solidFill>
                <a:latin typeface="Arial"/>
              </a:rPr>
              <a:t>+Con </a:t>
            </a:r>
            <a:r>
              <a:rPr lang="en-US" sz="4400" b="1" kern="0" dirty="0" err="1">
                <a:solidFill>
                  <a:srgbClr val="CC0066"/>
                </a:solidFill>
                <a:latin typeface="Arial"/>
              </a:rPr>
              <a:t>có</a:t>
            </a:r>
            <a:r>
              <a:rPr lang="en-US" sz="4400" b="1" kern="0" dirty="0">
                <a:solidFill>
                  <a:srgbClr val="CC0066"/>
                </a:solidFill>
                <a:latin typeface="Arial"/>
              </a:rPr>
              <a:t> </a:t>
            </a:r>
            <a:r>
              <a:rPr lang="en-US" sz="4400" b="1" kern="0" dirty="0" err="1">
                <a:solidFill>
                  <a:srgbClr val="CC0066"/>
                </a:solidFill>
                <a:latin typeface="Arial"/>
              </a:rPr>
              <a:t>thích</a:t>
            </a:r>
            <a:r>
              <a:rPr lang="en-US" sz="4400" b="1" kern="0" dirty="0">
                <a:solidFill>
                  <a:srgbClr val="CC0066"/>
                </a:solidFill>
                <a:latin typeface="Arial"/>
              </a:rPr>
              <a:t> </a:t>
            </a:r>
            <a:r>
              <a:rPr lang="en-US" sz="4400" b="1" kern="0" dirty="0" err="1">
                <a:solidFill>
                  <a:srgbClr val="CC0066"/>
                </a:solidFill>
                <a:latin typeface="Arial"/>
              </a:rPr>
              <a:t>cô</a:t>
            </a:r>
            <a:r>
              <a:rPr lang="en-US" sz="4400" b="1" kern="0" dirty="0">
                <a:solidFill>
                  <a:srgbClr val="CC0066"/>
                </a:solidFill>
                <a:latin typeface="Arial"/>
              </a:rPr>
              <a:t> </a:t>
            </a:r>
            <a:r>
              <a:rPr lang="en-US" sz="4400" b="1" kern="0" dirty="0" err="1">
                <a:solidFill>
                  <a:srgbClr val="CC0066"/>
                </a:solidFill>
                <a:latin typeface="Arial"/>
              </a:rPr>
              <a:t>mây</a:t>
            </a:r>
            <a:r>
              <a:rPr lang="en-US" sz="4400" b="1" kern="0" dirty="0">
                <a:solidFill>
                  <a:srgbClr val="CC0066"/>
                </a:solidFill>
                <a:latin typeface="Arial"/>
              </a:rPr>
              <a:t> </a:t>
            </a:r>
            <a:r>
              <a:rPr lang="en-US" sz="4400" b="1" kern="0" dirty="0" err="1">
                <a:solidFill>
                  <a:srgbClr val="CC0066"/>
                </a:solidFill>
                <a:latin typeface="Arial"/>
              </a:rPr>
              <a:t>không?Vì</a:t>
            </a:r>
            <a:r>
              <a:rPr lang="en-US" sz="4400" b="1" kern="0" dirty="0">
                <a:solidFill>
                  <a:srgbClr val="CC0066"/>
                </a:solidFill>
                <a:latin typeface="Arial"/>
              </a:rPr>
              <a:t> </a:t>
            </a:r>
            <a:r>
              <a:rPr lang="en-US" sz="4400" b="1" kern="0" dirty="0" err="1">
                <a:solidFill>
                  <a:srgbClr val="CC0066"/>
                </a:solidFill>
                <a:latin typeface="Arial"/>
              </a:rPr>
              <a:t>sao</a:t>
            </a:r>
            <a:r>
              <a:rPr lang="en-US" sz="4400" b="1" kern="0" dirty="0">
                <a:solidFill>
                  <a:srgbClr val="CC0066"/>
                </a:solidFill>
                <a:latin typeface="Arial"/>
              </a:rPr>
              <a:t>?</a:t>
            </a:r>
          </a:p>
        </p:txBody>
      </p:sp>
    </p:spTree>
    <p:extLst>
      <p:ext uri="{BB962C8B-B14F-4D97-AF65-F5344CB8AC3E}">
        <p14:creationId xmlns:p14="http://schemas.microsoft.com/office/powerpoint/2010/main" val="44504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3785652"/>
          </a:xfrm>
          <a:prstGeom prst="rect">
            <a:avLst/>
          </a:prstGeom>
        </p:spPr>
        <p:txBody>
          <a:bodyPr wrap="square">
            <a:spAutoFit/>
          </a:bodyPr>
          <a:lstStyle/>
          <a:p>
            <a:pPr marL="342900" lvl="0" indent="-342900" fontAlgn="base">
              <a:spcBef>
                <a:spcPct val="20000"/>
              </a:spcBef>
              <a:spcAft>
                <a:spcPct val="0"/>
              </a:spcAft>
              <a:buFontTx/>
              <a:buChar char="•"/>
            </a:pPr>
            <a:r>
              <a:rPr lang="en-US" sz="4000" b="1" kern="0" dirty="0" err="1">
                <a:solidFill>
                  <a:srgbClr val="002060"/>
                </a:solidFill>
                <a:latin typeface="Arial"/>
              </a:rPr>
              <a:t>Khi</a:t>
            </a:r>
            <a:r>
              <a:rPr lang="en-US" sz="4000" b="1" kern="0" dirty="0">
                <a:solidFill>
                  <a:srgbClr val="002060"/>
                </a:solidFill>
                <a:latin typeface="Arial"/>
              </a:rPr>
              <a:t> </a:t>
            </a:r>
            <a:r>
              <a:rPr lang="en-US" sz="4000" b="1" kern="0" dirty="0" err="1">
                <a:solidFill>
                  <a:srgbClr val="002060"/>
                </a:solidFill>
                <a:latin typeface="Arial"/>
              </a:rPr>
              <a:t>trời</a:t>
            </a:r>
            <a:r>
              <a:rPr lang="en-US" sz="4000" b="1" kern="0" dirty="0">
                <a:solidFill>
                  <a:srgbClr val="002060"/>
                </a:solidFill>
                <a:latin typeface="Arial"/>
              </a:rPr>
              <a:t> </a:t>
            </a:r>
            <a:r>
              <a:rPr lang="en-US" sz="4000" b="1" kern="0" dirty="0" err="1">
                <a:solidFill>
                  <a:srgbClr val="002060"/>
                </a:solidFill>
                <a:latin typeface="Arial"/>
              </a:rPr>
              <a:t>nắng</a:t>
            </a:r>
            <a:r>
              <a:rPr lang="en-US" sz="4000" b="1" kern="0" dirty="0">
                <a:solidFill>
                  <a:srgbClr val="002060"/>
                </a:solidFill>
                <a:latin typeface="Arial"/>
              </a:rPr>
              <a:t> </a:t>
            </a:r>
            <a:r>
              <a:rPr lang="en-US" sz="4000" b="1" kern="0" dirty="0" err="1">
                <a:solidFill>
                  <a:srgbClr val="002060"/>
                </a:solidFill>
                <a:latin typeface="Arial"/>
              </a:rPr>
              <a:t>thì</a:t>
            </a:r>
            <a:r>
              <a:rPr lang="en-US" sz="4000" b="1" kern="0" dirty="0">
                <a:solidFill>
                  <a:srgbClr val="002060"/>
                </a:solidFill>
                <a:latin typeface="Arial"/>
              </a:rPr>
              <a:t> </a:t>
            </a:r>
            <a:r>
              <a:rPr lang="en-US" sz="4000" b="1" kern="0" dirty="0" err="1">
                <a:solidFill>
                  <a:srgbClr val="002060"/>
                </a:solidFill>
                <a:latin typeface="Arial"/>
              </a:rPr>
              <a:t>mây</a:t>
            </a:r>
            <a:r>
              <a:rPr lang="en-US" sz="4000" b="1" kern="0" dirty="0">
                <a:solidFill>
                  <a:srgbClr val="002060"/>
                </a:solidFill>
                <a:latin typeface="Arial"/>
              </a:rPr>
              <a:t> </a:t>
            </a:r>
            <a:r>
              <a:rPr lang="en-US" sz="4000" b="1" kern="0" dirty="0" err="1">
                <a:solidFill>
                  <a:srgbClr val="002060"/>
                </a:solidFill>
                <a:latin typeface="Arial"/>
              </a:rPr>
              <a:t>sẽ</a:t>
            </a:r>
            <a:r>
              <a:rPr lang="en-US" sz="4000" b="1" kern="0" dirty="0">
                <a:solidFill>
                  <a:srgbClr val="002060"/>
                </a:solidFill>
                <a:latin typeface="Arial"/>
              </a:rPr>
              <a:t> </a:t>
            </a:r>
            <a:r>
              <a:rPr lang="en-US" sz="4000" b="1" kern="0" dirty="0" err="1">
                <a:solidFill>
                  <a:srgbClr val="002060"/>
                </a:solidFill>
                <a:latin typeface="Arial"/>
              </a:rPr>
              <a:t>có</a:t>
            </a:r>
            <a:r>
              <a:rPr lang="en-US" sz="4000" b="1" kern="0" dirty="0">
                <a:solidFill>
                  <a:srgbClr val="002060"/>
                </a:solidFill>
                <a:latin typeface="Arial"/>
              </a:rPr>
              <a:t> </a:t>
            </a:r>
            <a:r>
              <a:rPr lang="en-US" sz="4000" b="1" kern="0" dirty="0" err="1">
                <a:solidFill>
                  <a:srgbClr val="002060"/>
                </a:solidFill>
                <a:latin typeface="Arial"/>
              </a:rPr>
              <a:t>màu</a:t>
            </a:r>
            <a:r>
              <a:rPr lang="en-US" sz="4000" b="1" kern="0" dirty="0">
                <a:solidFill>
                  <a:srgbClr val="002060"/>
                </a:solidFill>
                <a:latin typeface="Arial"/>
              </a:rPr>
              <a:t> </a:t>
            </a:r>
            <a:r>
              <a:rPr lang="en-US" sz="4000" b="1" kern="0" dirty="0" err="1">
                <a:solidFill>
                  <a:srgbClr val="002060"/>
                </a:solidFill>
                <a:latin typeface="Arial"/>
              </a:rPr>
              <a:t>xanh</a:t>
            </a:r>
            <a:r>
              <a:rPr lang="en-US" sz="4000" b="1" kern="0" dirty="0">
                <a:solidFill>
                  <a:srgbClr val="002060"/>
                </a:solidFill>
                <a:latin typeface="Arial"/>
              </a:rPr>
              <a:t> </a:t>
            </a:r>
            <a:r>
              <a:rPr lang="en-US" sz="4000" b="1" kern="0" dirty="0" err="1">
                <a:solidFill>
                  <a:srgbClr val="002060"/>
                </a:solidFill>
                <a:latin typeface="Arial"/>
              </a:rPr>
              <a:t>trong</a:t>
            </a:r>
            <a:r>
              <a:rPr lang="en-US" sz="4000" b="1" kern="0" dirty="0">
                <a:solidFill>
                  <a:srgbClr val="002060"/>
                </a:solidFill>
                <a:latin typeface="Arial"/>
              </a:rPr>
              <a:t>, </a:t>
            </a:r>
            <a:r>
              <a:rPr lang="en-US" sz="4000" b="1" kern="0" dirty="0" err="1">
                <a:solidFill>
                  <a:srgbClr val="002060"/>
                </a:solidFill>
                <a:latin typeface="Arial"/>
              </a:rPr>
              <a:t>khi</a:t>
            </a:r>
            <a:r>
              <a:rPr lang="en-US" sz="4000" b="1" kern="0" dirty="0">
                <a:solidFill>
                  <a:srgbClr val="002060"/>
                </a:solidFill>
                <a:latin typeface="Arial"/>
              </a:rPr>
              <a:t> </a:t>
            </a:r>
            <a:r>
              <a:rPr lang="en-US" sz="4000" b="1" kern="0" dirty="0" err="1">
                <a:solidFill>
                  <a:srgbClr val="002060"/>
                </a:solidFill>
                <a:latin typeface="Arial"/>
              </a:rPr>
              <a:t>trời</a:t>
            </a:r>
            <a:r>
              <a:rPr lang="en-US" sz="4000" b="1" kern="0" dirty="0">
                <a:solidFill>
                  <a:srgbClr val="002060"/>
                </a:solidFill>
                <a:latin typeface="Arial"/>
              </a:rPr>
              <a:t> </a:t>
            </a:r>
            <a:r>
              <a:rPr lang="en-US" sz="4000" b="1" kern="0" dirty="0" err="1">
                <a:solidFill>
                  <a:srgbClr val="002060"/>
                </a:solidFill>
                <a:latin typeface="Arial"/>
              </a:rPr>
              <a:t>sắp</a:t>
            </a:r>
            <a:r>
              <a:rPr lang="en-US" sz="4000" b="1" kern="0" dirty="0">
                <a:solidFill>
                  <a:srgbClr val="002060"/>
                </a:solidFill>
                <a:latin typeface="Arial"/>
              </a:rPr>
              <a:t> </a:t>
            </a:r>
            <a:r>
              <a:rPr lang="en-US" sz="4000" b="1" kern="0" dirty="0" err="1">
                <a:solidFill>
                  <a:srgbClr val="002060"/>
                </a:solidFill>
                <a:latin typeface="Arial"/>
              </a:rPr>
              <a:t>mưa</a:t>
            </a:r>
            <a:r>
              <a:rPr lang="en-US" sz="4000" b="1" kern="0" dirty="0">
                <a:solidFill>
                  <a:srgbClr val="002060"/>
                </a:solidFill>
                <a:latin typeface="Arial"/>
              </a:rPr>
              <a:t> </a:t>
            </a:r>
            <a:r>
              <a:rPr lang="en-US" sz="4000" b="1" kern="0" dirty="0" err="1">
                <a:solidFill>
                  <a:srgbClr val="002060"/>
                </a:solidFill>
                <a:latin typeface="Arial"/>
              </a:rPr>
              <a:t>thì</a:t>
            </a:r>
            <a:r>
              <a:rPr lang="en-US" sz="4000" b="1" kern="0" dirty="0">
                <a:solidFill>
                  <a:srgbClr val="002060"/>
                </a:solidFill>
                <a:latin typeface="Arial"/>
              </a:rPr>
              <a:t> </a:t>
            </a:r>
            <a:r>
              <a:rPr lang="en-US" sz="4000" b="1" kern="0" dirty="0" err="1">
                <a:solidFill>
                  <a:srgbClr val="002060"/>
                </a:solidFill>
                <a:latin typeface="Arial"/>
              </a:rPr>
              <a:t>mây</a:t>
            </a:r>
            <a:r>
              <a:rPr lang="en-US" sz="4000" b="1" kern="0" dirty="0">
                <a:solidFill>
                  <a:srgbClr val="002060"/>
                </a:solidFill>
                <a:latin typeface="Arial"/>
              </a:rPr>
              <a:t> </a:t>
            </a:r>
            <a:r>
              <a:rPr lang="en-US" sz="4000" b="1" kern="0" dirty="0" err="1">
                <a:solidFill>
                  <a:srgbClr val="002060"/>
                </a:solidFill>
                <a:latin typeface="Arial"/>
              </a:rPr>
              <a:t>sẽ</a:t>
            </a:r>
            <a:r>
              <a:rPr lang="en-US" sz="4000" b="1" kern="0" dirty="0">
                <a:solidFill>
                  <a:srgbClr val="002060"/>
                </a:solidFill>
                <a:latin typeface="Arial"/>
              </a:rPr>
              <a:t> </a:t>
            </a:r>
            <a:r>
              <a:rPr lang="en-US" sz="4000" b="1" kern="0" dirty="0" err="1">
                <a:solidFill>
                  <a:srgbClr val="002060"/>
                </a:solidFill>
                <a:latin typeface="Arial"/>
              </a:rPr>
              <a:t>chuyển</a:t>
            </a:r>
            <a:r>
              <a:rPr lang="en-US" sz="4000" b="1" kern="0" dirty="0">
                <a:solidFill>
                  <a:srgbClr val="002060"/>
                </a:solidFill>
                <a:latin typeface="Arial"/>
              </a:rPr>
              <a:t> </a:t>
            </a:r>
            <a:r>
              <a:rPr lang="en-US" sz="4000" b="1" kern="0" dirty="0" err="1">
                <a:solidFill>
                  <a:srgbClr val="002060"/>
                </a:solidFill>
                <a:latin typeface="Arial"/>
              </a:rPr>
              <a:t>thành</a:t>
            </a:r>
            <a:r>
              <a:rPr lang="en-US" sz="4000" b="1" kern="0" dirty="0">
                <a:solidFill>
                  <a:srgbClr val="002060"/>
                </a:solidFill>
                <a:latin typeface="Arial"/>
              </a:rPr>
              <a:t> </a:t>
            </a:r>
            <a:r>
              <a:rPr lang="en-US" sz="4000" b="1" kern="0" dirty="0" err="1">
                <a:solidFill>
                  <a:srgbClr val="002060"/>
                </a:solidFill>
                <a:latin typeface="Arial"/>
              </a:rPr>
              <a:t>màu</a:t>
            </a:r>
            <a:r>
              <a:rPr lang="en-US" sz="4000" b="1" kern="0" dirty="0">
                <a:solidFill>
                  <a:srgbClr val="002060"/>
                </a:solidFill>
                <a:latin typeface="Arial"/>
              </a:rPr>
              <a:t> </a:t>
            </a:r>
            <a:r>
              <a:rPr lang="en-US" sz="4000" b="1" kern="0" dirty="0" err="1">
                <a:solidFill>
                  <a:srgbClr val="002060"/>
                </a:solidFill>
                <a:latin typeface="Arial"/>
              </a:rPr>
              <a:t>xám</a:t>
            </a:r>
            <a:r>
              <a:rPr lang="en-US" sz="4000" b="1" kern="0" dirty="0">
                <a:solidFill>
                  <a:srgbClr val="002060"/>
                </a:solidFill>
                <a:latin typeface="Arial"/>
              </a:rPr>
              <a:t> </a:t>
            </a:r>
            <a:r>
              <a:rPr lang="en-US" sz="4000" b="1" kern="0" dirty="0" err="1">
                <a:solidFill>
                  <a:srgbClr val="002060"/>
                </a:solidFill>
                <a:latin typeface="Arial"/>
              </a:rPr>
              <a:t>xịt</a:t>
            </a:r>
            <a:r>
              <a:rPr lang="en-US" sz="4000" b="1" kern="0" dirty="0">
                <a:solidFill>
                  <a:srgbClr val="002060"/>
                </a:solidFill>
                <a:latin typeface="Arial"/>
              </a:rPr>
              <a:t>. </a:t>
            </a:r>
            <a:r>
              <a:rPr lang="en-US" sz="4000" b="1" kern="0" dirty="0" err="1">
                <a:solidFill>
                  <a:srgbClr val="002060"/>
                </a:solidFill>
                <a:latin typeface="Arial"/>
              </a:rPr>
              <a:t>Để</a:t>
            </a:r>
            <a:r>
              <a:rPr lang="en-US" sz="4000" b="1" kern="0" dirty="0">
                <a:solidFill>
                  <a:srgbClr val="002060"/>
                </a:solidFill>
                <a:latin typeface="Arial"/>
              </a:rPr>
              <a:t> </a:t>
            </a:r>
            <a:r>
              <a:rPr lang="en-US" sz="4000" b="1" kern="0" dirty="0" err="1">
                <a:solidFill>
                  <a:srgbClr val="002060"/>
                </a:solidFill>
                <a:latin typeface="Arial"/>
              </a:rPr>
              <a:t>biết</a:t>
            </a:r>
            <a:r>
              <a:rPr lang="en-US" sz="4000" b="1" kern="0" dirty="0">
                <a:solidFill>
                  <a:srgbClr val="002060"/>
                </a:solidFill>
                <a:latin typeface="Arial"/>
              </a:rPr>
              <a:t> </a:t>
            </a:r>
            <a:r>
              <a:rPr lang="en-US" sz="4000" b="1" kern="0" dirty="0" err="1">
                <a:solidFill>
                  <a:srgbClr val="002060"/>
                </a:solidFill>
                <a:latin typeface="Arial"/>
              </a:rPr>
              <a:t>được</a:t>
            </a:r>
            <a:r>
              <a:rPr lang="en-US" sz="4000" b="1" kern="0" dirty="0">
                <a:solidFill>
                  <a:srgbClr val="002060"/>
                </a:solidFill>
                <a:latin typeface="Arial"/>
              </a:rPr>
              <a:t> </a:t>
            </a:r>
            <a:r>
              <a:rPr lang="en-US" sz="4000" b="1" kern="0" dirty="0" err="1">
                <a:solidFill>
                  <a:srgbClr val="002060"/>
                </a:solidFill>
                <a:latin typeface="Arial"/>
              </a:rPr>
              <a:t>mây</a:t>
            </a:r>
            <a:r>
              <a:rPr lang="en-US" sz="4000" b="1" kern="0" dirty="0">
                <a:solidFill>
                  <a:srgbClr val="002060"/>
                </a:solidFill>
                <a:latin typeface="Arial"/>
              </a:rPr>
              <a:t> </a:t>
            </a:r>
            <a:r>
              <a:rPr lang="en-US" sz="4000" b="1" kern="0" dirty="0" err="1">
                <a:solidFill>
                  <a:srgbClr val="002060"/>
                </a:solidFill>
                <a:latin typeface="Arial"/>
              </a:rPr>
              <a:t>làm</a:t>
            </a:r>
            <a:r>
              <a:rPr lang="en-US" sz="4000" b="1" kern="0" dirty="0">
                <a:solidFill>
                  <a:srgbClr val="002060"/>
                </a:solidFill>
                <a:latin typeface="Arial"/>
              </a:rPr>
              <a:t> </a:t>
            </a:r>
            <a:r>
              <a:rPr lang="en-US" sz="4000" b="1" kern="0" dirty="0" err="1">
                <a:solidFill>
                  <a:srgbClr val="002060"/>
                </a:solidFill>
                <a:latin typeface="Arial"/>
              </a:rPr>
              <a:t>những</a:t>
            </a:r>
            <a:r>
              <a:rPr lang="en-US" sz="4000" b="1" kern="0" dirty="0">
                <a:solidFill>
                  <a:srgbClr val="002060"/>
                </a:solidFill>
                <a:latin typeface="Arial"/>
              </a:rPr>
              <a:t> </a:t>
            </a:r>
            <a:r>
              <a:rPr lang="en-US" sz="4000" b="1" kern="0" dirty="0" err="1">
                <a:solidFill>
                  <a:srgbClr val="002060"/>
                </a:solidFill>
                <a:latin typeface="Arial"/>
              </a:rPr>
              <a:t>công</a:t>
            </a:r>
            <a:r>
              <a:rPr lang="en-US" sz="4000" b="1" kern="0" dirty="0">
                <a:solidFill>
                  <a:srgbClr val="002060"/>
                </a:solidFill>
                <a:latin typeface="Arial"/>
              </a:rPr>
              <a:t> </a:t>
            </a:r>
            <a:r>
              <a:rPr lang="en-US" sz="4000" b="1" kern="0" dirty="0" err="1">
                <a:solidFill>
                  <a:srgbClr val="002060"/>
                </a:solidFill>
                <a:latin typeface="Arial"/>
              </a:rPr>
              <a:t>việc</a:t>
            </a:r>
            <a:r>
              <a:rPr lang="en-US" sz="4000" b="1" kern="0" dirty="0">
                <a:solidFill>
                  <a:srgbClr val="002060"/>
                </a:solidFill>
                <a:latin typeface="Arial"/>
              </a:rPr>
              <a:t> </a:t>
            </a:r>
            <a:r>
              <a:rPr lang="en-US" sz="4000" b="1" kern="0" dirty="0" err="1">
                <a:solidFill>
                  <a:srgbClr val="002060"/>
                </a:solidFill>
                <a:latin typeface="Arial"/>
              </a:rPr>
              <a:t>gì</a:t>
            </a:r>
            <a:r>
              <a:rPr lang="en-US" sz="4000" b="1" kern="0" dirty="0">
                <a:solidFill>
                  <a:srgbClr val="002060"/>
                </a:solidFill>
                <a:latin typeface="Arial"/>
              </a:rPr>
              <a:t> </a:t>
            </a:r>
            <a:r>
              <a:rPr lang="en-US" sz="4000" b="1" kern="0" dirty="0" err="1">
                <a:solidFill>
                  <a:srgbClr val="002060"/>
                </a:solidFill>
                <a:latin typeface="Arial"/>
              </a:rPr>
              <a:t>các</a:t>
            </a:r>
            <a:r>
              <a:rPr lang="en-US" sz="4000" b="1" kern="0" dirty="0">
                <a:solidFill>
                  <a:srgbClr val="002060"/>
                </a:solidFill>
                <a:latin typeface="Arial"/>
              </a:rPr>
              <a:t> con </a:t>
            </a:r>
            <a:r>
              <a:rPr lang="en-US" sz="4000" b="1" kern="0" dirty="0" err="1">
                <a:solidFill>
                  <a:srgbClr val="002060"/>
                </a:solidFill>
                <a:latin typeface="Arial"/>
              </a:rPr>
              <a:t>hãy</a:t>
            </a:r>
            <a:r>
              <a:rPr lang="en-US" sz="4000" b="1" kern="0" dirty="0">
                <a:solidFill>
                  <a:srgbClr val="002060"/>
                </a:solidFill>
                <a:latin typeface="Arial"/>
              </a:rPr>
              <a:t> </a:t>
            </a:r>
            <a:r>
              <a:rPr lang="en-US" sz="4000" b="1" kern="0" dirty="0" err="1">
                <a:solidFill>
                  <a:srgbClr val="002060"/>
                </a:solidFill>
                <a:latin typeface="Arial"/>
              </a:rPr>
              <a:t>lắng</a:t>
            </a:r>
            <a:r>
              <a:rPr lang="en-US" sz="4000" b="1" kern="0" dirty="0">
                <a:solidFill>
                  <a:srgbClr val="002060"/>
                </a:solidFill>
                <a:latin typeface="Arial"/>
              </a:rPr>
              <a:t> </a:t>
            </a:r>
            <a:r>
              <a:rPr lang="en-US" sz="4000" b="1" kern="0" dirty="0" err="1">
                <a:solidFill>
                  <a:srgbClr val="002060"/>
                </a:solidFill>
                <a:latin typeface="Arial"/>
              </a:rPr>
              <a:t>nghe</a:t>
            </a:r>
            <a:r>
              <a:rPr lang="en-US" sz="4000" b="1" kern="0" dirty="0">
                <a:solidFill>
                  <a:srgbClr val="002060"/>
                </a:solidFill>
                <a:latin typeface="Arial"/>
              </a:rPr>
              <a:t> </a:t>
            </a:r>
            <a:r>
              <a:rPr lang="en-US" sz="4000" b="1" kern="0" dirty="0" err="1">
                <a:solidFill>
                  <a:srgbClr val="002060"/>
                </a:solidFill>
                <a:latin typeface="Arial"/>
              </a:rPr>
              <a:t>câu</a:t>
            </a:r>
            <a:r>
              <a:rPr lang="en-US" sz="4000" b="1" kern="0" dirty="0">
                <a:solidFill>
                  <a:srgbClr val="002060"/>
                </a:solidFill>
                <a:latin typeface="Arial"/>
              </a:rPr>
              <a:t> </a:t>
            </a:r>
            <a:r>
              <a:rPr lang="en-US" sz="4000" b="1" kern="0" dirty="0" err="1">
                <a:solidFill>
                  <a:srgbClr val="002060"/>
                </a:solidFill>
                <a:latin typeface="Arial"/>
              </a:rPr>
              <a:t>chuyện</a:t>
            </a:r>
            <a:r>
              <a:rPr lang="en-US" sz="4000" b="1" kern="0" dirty="0">
                <a:solidFill>
                  <a:srgbClr val="002060"/>
                </a:solidFill>
                <a:latin typeface="Arial"/>
              </a:rPr>
              <a:t> </a:t>
            </a:r>
            <a:r>
              <a:rPr lang="en-US" sz="4000" b="1" kern="0" dirty="0" err="1">
                <a:solidFill>
                  <a:srgbClr val="002060"/>
                </a:solidFill>
                <a:latin typeface="Arial"/>
              </a:rPr>
              <a:t>về</a:t>
            </a:r>
            <a:r>
              <a:rPr lang="en-US" sz="4000" b="1" kern="0" dirty="0">
                <a:solidFill>
                  <a:srgbClr val="002060"/>
                </a:solidFill>
                <a:latin typeface="Arial"/>
              </a:rPr>
              <a:t> </a:t>
            </a:r>
            <a:r>
              <a:rPr lang="en-US" sz="4000" b="1" kern="0" dirty="0" err="1">
                <a:solidFill>
                  <a:srgbClr val="002060"/>
                </a:solidFill>
                <a:latin typeface="Arial"/>
              </a:rPr>
              <a:t>cô</a:t>
            </a:r>
            <a:r>
              <a:rPr lang="en-US" sz="4000" b="1" kern="0" dirty="0">
                <a:solidFill>
                  <a:srgbClr val="002060"/>
                </a:solidFill>
                <a:latin typeface="Arial"/>
              </a:rPr>
              <a:t> </a:t>
            </a:r>
            <a:r>
              <a:rPr lang="en-US" sz="4000" b="1" kern="0" dirty="0" err="1">
                <a:solidFill>
                  <a:srgbClr val="002060"/>
                </a:solidFill>
                <a:latin typeface="Arial"/>
              </a:rPr>
              <a:t>mây</a:t>
            </a:r>
            <a:r>
              <a:rPr lang="en-US" sz="4000" b="1" kern="0" dirty="0">
                <a:solidFill>
                  <a:srgbClr val="002060"/>
                </a:solidFill>
                <a:latin typeface="Arial"/>
              </a:rPr>
              <a:t> </a:t>
            </a:r>
            <a:r>
              <a:rPr lang="en-US" sz="4000" b="1" kern="0" dirty="0" err="1">
                <a:solidFill>
                  <a:srgbClr val="002060"/>
                </a:solidFill>
                <a:latin typeface="Arial"/>
              </a:rPr>
              <a:t>nhé</a:t>
            </a:r>
            <a:r>
              <a:rPr lang="en-US" sz="4000" b="1" kern="0" dirty="0">
                <a:solidFill>
                  <a:srgbClr val="002060"/>
                </a:solidFill>
                <a:latin typeface="Arial"/>
              </a:rPr>
              <a:t>!</a:t>
            </a:r>
          </a:p>
        </p:txBody>
      </p:sp>
    </p:spTree>
    <p:extLst>
      <p:ext uri="{BB962C8B-B14F-4D97-AF65-F5344CB8AC3E}">
        <p14:creationId xmlns:p14="http://schemas.microsoft.com/office/powerpoint/2010/main" val="369267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609600"/>
            <a:ext cx="8305800" cy="5189113"/>
          </a:xfrm>
          <a:prstGeom prst="rect">
            <a:avLst/>
          </a:prstGeom>
        </p:spPr>
        <p:txBody>
          <a:bodyPr wrap="square">
            <a:spAutoFit/>
          </a:bodyPr>
          <a:lstStyle/>
          <a:p>
            <a:pPr marL="342900" lvl="0" indent="-342900" fontAlgn="base">
              <a:spcBef>
                <a:spcPct val="20000"/>
              </a:spcBef>
              <a:spcAft>
                <a:spcPct val="0"/>
              </a:spcAft>
              <a:buFontTx/>
              <a:buChar char="•"/>
            </a:pPr>
            <a:r>
              <a:rPr lang="en-US" sz="3600" b="1" kern="0" dirty="0">
                <a:solidFill>
                  <a:srgbClr val="002060"/>
                </a:solidFill>
                <a:latin typeface="Arial"/>
              </a:rPr>
              <a:t>Qua </a:t>
            </a:r>
            <a:r>
              <a:rPr lang="en-US" sz="3600" b="1" kern="0" dirty="0" err="1">
                <a:solidFill>
                  <a:srgbClr val="002060"/>
                </a:solidFill>
                <a:latin typeface="Arial"/>
              </a:rPr>
              <a:t>câu</a:t>
            </a:r>
            <a:r>
              <a:rPr lang="en-US" sz="3600" b="1" kern="0" dirty="0">
                <a:solidFill>
                  <a:srgbClr val="002060"/>
                </a:solidFill>
                <a:latin typeface="Arial"/>
              </a:rPr>
              <a:t> </a:t>
            </a:r>
            <a:r>
              <a:rPr lang="en-US" sz="3600" b="1" kern="0" dirty="0" err="1">
                <a:solidFill>
                  <a:srgbClr val="002060"/>
                </a:solidFill>
                <a:latin typeface="Arial"/>
              </a:rPr>
              <a:t>chuyện</a:t>
            </a:r>
            <a:r>
              <a:rPr lang="en-US" sz="3600" b="1" kern="0" dirty="0">
                <a:solidFill>
                  <a:srgbClr val="002060"/>
                </a:solidFill>
                <a:latin typeface="Arial"/>
              </a:rPr>
              <a:t> </a:t>
            </a:r>
            <a:r>
              <a:rPr lang="en-US" sz="3600" b="1" kern="0" dirty="0" err="1">
                <a:solidFill>
                  <a:srgbClr val="002060"/>
                </a:solidFill>
                <a:latin typeface="Arial"/>
              </a:rPr>
              <a:t>chúng</a:t>
            </a:r>
            <a:r>
              <a:rPr lang="en-US" sz="3600" b="1" kern="0" dirty="0">
                <a:solidFill>
                  <a:srgbClr val="002060"/>
                </a:solidFill>
                <a:latin typeface="Arial"/>
              </a:rPr>
              <a:t> ta </a:t>
            </a:r>
            <a:r>
              <a:rPr lang="en-US" sz="3600" b="1" kern="0" dirty="0" err="1">
                <a:solidFill>
                  <a:srgbClr val="002060"/>
                </a:solidFill>
                <a:latin typeface="Arial"/>
              </a:rPr>
              <a:t>thấy</a:t>
            </a:r>
            <a:r>
              <a:rPr lang="en-US" sz="3600" b="1" kern="0" dirty="0">
                <a:solidFill>
                  <a:srgbClr val="002060"/>
                </a:solidFill>
                <a:latin typeface="Arial"/>
              </a:rPr>
              <a:t> </a:t>
            </a:r>
            <a:r>
              <a:rPr lang="en-US" sz="3600" b="1" kern="0" dirty="0" err="1">
                <a:solidFill>
                  <a:srgbClr val="002060"/>
                </a:solidFill>
                <a:latin typeface="Arial"/>
              </a:rPr>
              <a:t>được</a:t>
            </a:r>
            <a:r>
              <a:rPr lang="en-US" sz="3600" b="1" kern="0" dirty="0">
                <a:solidFill>
                  <a:srgbClr val="002060"/>
                </a:solidFill>
                <a:latin typeface="Arial"/>
              </a:rPr>
              <a:t> </a:t>
            </a:r>
            <a:r>
              <a:rPr lang="en-US" sz="3600" b="1" kern="0" dirty="0" err="1">
                <a:solidFill>
                  <a:srgbClr val="002060"/>
                </a:solidFill>
                <a:latin typeface="Arial"/>
              </a:rPr>
              <a:t>công</a:t>
            </a:r>
            <a:r>
              <a:rPr lang="en-US" sz="3600" b="1" kern="0" dirty="0">
                <a:solidFill>
                  <a:srgbClr val="002060"/>
                </a:solidFill>
                <a:latin typeface="Arial"/>
              </a:rPr>
              <a:t> </a:t>
            </a:r>
            <a:r>
              <a:rPr lang="en-US" sz="3600" b="1" kern="0" dirty="0" err="1">
                <a:solidFill>
                  <a:srgbClr val="002060"/>
                </a:solidFill>
                <a:latin typeface="Arial"/>
              </a:rPr>
              <a:t>việc</a:t>
            </a:r>
            <a:r>
              <a:rPr lang="en-US" sz="3600" b="1" kern="0" dirty="0">
                <a:solidFill>
                  <a:srgbClr val="002060"/>
                </a:solidFill>
                <a:latin typeface="Arial"/>
              </a:rPr>
              <a:t> </a:t>
            </a:r>
            <a:r>
              <a:rPr lang="en-US" sz="3600" b="1" kern="0" dirty="0" err="1">
                <a:solidFill>
                  <a:srgbClr val="002060"/>
                </a:solidFill>
                <a:latin typeface="Arial"/>
              </a:rPr>
              <a:t>của</a:t>
            </a:r>
            <a:r>
              <a:rPr lang="en-US" sz="3600" b="1" kern="0" dirty="0">
                <a:solidFill>
                  <a:srgbClr val="002060"/>
                </a:solidFill>
                <a:latin typeface="Arial"/>
              </a:rPr>
              <a:t> </a:t>
            </a:r>
            <a:r>
              <a:rPr lang="en-US" sz="3600" b="1" kern="0" dirty="0" err="1">
                <a:solidFill>
                  <a:srgbClr val="002060"/>
                </a:solidFill>
                <a:latin typeface="Arial"/>
              </a:rPr>
              <a:t>cô</a:t>
            </a:r>
            <a:r>
              <a:rPr lang="en-US" sz="3600" b="1" kern="0" dirty="0">
                <a:solidFill>
                  <a:srgbClr val="002060"/>
                </a:solidFill>
                <a:latin typeface="Arial"/>
              </a:rPr>
              <a:t> </a:t>
            </a:r>
            <a:r>
              <a:rPr lang="en-US" sz="3600" b="1" kern="0" dirty="0" err="1">
                <a:solidFill>
                  <a:srgbClr val="002060"/>
                </a:solidFill>
                <a:latin typeface="Arial"/>
              </a:rPr>
              <a:t>mây</a:t>
            </a:r>
            <a:r>
              <a:rPr lang="en-US" sz="3600" b="1" kern="0" dirty="0">
                <a:solidFill>
                  <a:srgbClr val="002060"/>
                </a:solidFill>
                <a:latin typeface="Arial"/>
              </a:rPr>
              <a:t> </a:t>
            </a:r>
            <a:r>
              <a:rPr lang="en-US" sz="3600" b="1" kern="0" dirty="0" err="1">
                <a:solidFill>
                  <a:srgbClr val="002060"/>
                </a:solidFill>
                <a:latin typeface="Arial"/>
              </a:rPr>
              <a:t>rất</a:t>
            </a:r>
            <a:r>
              <a:rPr lang="en-US" sz="3600" b="1" kern="0" dirty="0">
                <a:solidFill>
                  <a:srgbClr val="002060"/>
                </a:solidFill>
                <a:latin typeface="Arial"/>
              </a:rPr>
              <a:t> </a:t>
            </a:r>
            <a:r>
              <a:rPr lang="en-US" sz="3600" b="1" kern="0" dirty="0" err="1">
                <a:solidFill>
                  <a:srgbClr val="002060"/>
                </a:solidFill>
                <a:latin typeface="Arial"/>
              </a:rPr>
              <a:t>có</a:t>
            </a:r>
            <a:r>
              <a:rPr lang="en-US" sz="3600" b="1" kern="0" dirty="0">
                <a:solidFill>
                  <a:srgbClr val="002060"/>
                </a:solidFill>
                <a:latin typeface="Arial"/>
              </a:rPr>
              <a:t> </a:t>
            </a:r>
            <a:r>
              <a:rPr lang="en-US" sz="3600" b="1" kern="0" dirty="0" err="1">
                <a:solidFill>
                  <a:srgbClr val="002060"/>
                </a:solidFill>
                <a:latin typeface="Arial"/>
              </a:rPr>
              <a:t>ích</a:t>
            </a:r>
            <a:r>
              <a:rPr lang="en-US" sz="3600" b="1" kern="0" dirty="0">
                <a:solidFill>
                  <a:srgbClr val="002060"/>
                </a:solidFill>
                <a:latin typeface="Arial"/>
              </a:rPr>
              <a:t> </a:t>
            </a:r>
            <a:r>
              <a:rPr lang="en-US" sz="3600" b="1" kern="0" dirty="0" err="1">
                <a:solidFill>
                  <a:srgbClr val="002060"/>
                </a:solidFill>
                <a:latin typeface="Arial"/>
              </a:rPr>
              <a:t>cho</a:t>
            </a:r>
            <a:r>
              <a:rPr lang="en-US" sz="3600" b="1" kern="0" dirty="0">
                <a:solidFill>
                  <a:srgbClr val="002060"/>
                </a:solidFill>
                <a:latin typeface="Arial"/>
              </a:rPr>
              <a:t> </a:t>
            </a:r>
            <a:r>
              <a:rPr lang="en-US" sz="3600" b="1" kern="0" dirty="0" err="1">
                <a:solidFill>
                  <a:srgbClr val="002060"/>
                </a:solidFill>
                <a:latin typeface="Arial"/>
              </a:rPr>
              <a:t>mọi</a:t>
            </a:r>
            <a:r>
              <a:rPr lang="en-US" sz="3600" b="1" kern="0" dirty="0">
                <a:solidFill>
                  <a:srgbClr val="002060"/>
                </a:solidFill>
                <a:latin typeface="Arial"/>
              </a:rPr>
              <a:t> </a:t>
            </a:r>
            <a:r>
              <a:rPr lang="en-US" sz="3600" b="1" kern="0" dirty="0" err="1">
                <a:solidFill>
                  <a:srgbClr val="002060"/>
                </a:solidFill>
                <a:latin typeface="Arial"/>
              </a:rPr>
              <a:t>người</a:t>
            </a:r>
            <a:r>
              <a:rPr lang="en-US" sz="3600" b="1" kern="0" dirty="0">
                <a:solidFill>
                  <a:srgbClr val="002060"/>
                </a:solidFill>
                <a:latin typeface="Arial"/>
              </a:rPr>
              <a:t> </a:t>
            </a:r>
            <a:r>
              <a:rPr lang="en-US" sz="3600" b="1" kern="0" dirty="0" err="1">
                <a:solidFill>
                  <a:srgbClr val="002060"/>
                </a:solidFill>
                <a:latin typeface="Arial"/>
              </a:rPr>
              <a:t>đã</a:t>
            </a:r>
            <a:r>
              <a:rPr lang="en-US" sz="3600" b="1" kern="0" dirty="0">
                <a:solidFill>
                  <a:srgbClr val="002060"/>
                </a:solidFill>
                <a:latin typeface="Arial"/>
              </a:rPr>
              <a:t> </a:t>
            </a:r>
            <a:r>
              <a:rPr lang="en-US" sz="3600" b="1" kern="0" dirty="0" err="1">
                <a:solidFill>
                  <a:srgbClr val="002060"/>
                </a:solidFill>
                <a:latin typeface="Arial"/>
              </a:rPr>
              <a:t>đem</a:t>
            </a:r>
            <a:r>
              <a:rPr lang="en-US" sz="3600" b="1" kern="0" dirty="0">
                <a:solidFill>
                  <a:srgbClr val="002060"/>
                </a:solidFill>
                <a:latin typeface="Arial"/>
              </a:rPr>
              <a:t> </a:t>
            </a:r>
            <a:r>
              <a:rPr lang="en-US" sz="3600" b="1" kern="0" dirty="0" err="1">
                <a:solidFill>
                  <a:srgbClr val="002060"/>
                </a:solidFill>
                <a:latin typeface="Arial"/>
              </a:rPr>
              <a:t>mưa</a:t>
            </a:r>
            <a:r>
              <a:rPr lang="en-US" sz="3600" b="1" kern="0" dirty="0">
                <a:solidFill>
                  <a:srgbClr val="002060"/>
                </a:solidFill>
                <a:latin typeface="Arial"/>
              </a:rPr>
              <a:t> </a:t>
            </a:r>
            <a:r>
              <a:rPr lang="en-US" sz="3600" b="1" kern="0" dirty="0" err="1">
                <a:solidFill>
                  <a:srgbClr val="002060"/>
                </a:solidFill>
                <a:latin typeface="Arial"/>
              </a:rPr>
              <a:t>tưới</a:t>
            </a:r>
            <a:r>
              <a:rPr lang="en-US" sz="3600" b="1" kern="0" dirty="0">
                <a:solidFill>
                  <a:srgbClr val="002060"/>
                </a:solidFill>
                <a:latin typeface="Arial"/>
              </a:rPr>
              <a:t> </a:t>
            </a:r>
            <a:r>
              <a:rPr lang="en-US" sz="3600" b="1" kern="0" dirty="0" err="1">
                <a:solidFill>
                  <a:srgbClr val="002060"/>
                </a:solidFill>
                <a:latin typeface="Arial"/>
              </a:rPr>
              <a:t>cho</a:t>
            </a:r>
            <a:r>
              <a:rPr lang="en-US" sz="3600" b="1" kern="0" dirty="0">
                <a:solidFill>
                  <a:srgbClr val="002060"/>
                </a:solidFill>
                <a:latin typeface="Arial"/>
              </a:rPr>
              <a:t> </a:t>
            </a:r>
            <a:r>
              <a:rPr lang="en-US" sz="3600" b="1" kern="0" dirty="0" err="1">
                <a:solidFill>
                  <a:srgbClr val="002060"/>
                </a:solidFill>
                <a:latin typeface="Arial"/>
              </a:rPr>
              <a:t>cây</a:t>
            </a:r>
            <a:r>
              <a:rPr lang="en-US" sz="3600" b="1" kern="0" dirty="0">
                <a:solidFill>
                  <a:srgbClr val="002060"/>
                </a:solidFill>
                <a:latin typeface="Arial"/>
              </a:rPr>
              <a:t> </a:t>
            </a:r>
            <a:r>
              <a:rPr lang="en-US" sz="3600" b="1" kern="0" dirty="0" err="1">
                <a:solidFill>
                  <a:srgbClr val="002060"/>
                </a:solidFill>
                <a:latin typeface="Arial"/>
              </a:rPr>
              <a:t>cối</a:t>
            </a:r>
            <a:r>
              <a:rPr lang="en-US" sz="3600" b="1" kern="0" dirty="0">
                <a:solidFill>
                  <a:srgbClr val="002060"/>
                </a:solidFill>
                <a:latin typeface="Arial"/>
              </a:rPr>
              <a:t> </a:t>
            </a:r>
            <a:r>
              <a:rPr lang="en-US" sz="3600" b="1" kern="0" dirty="0" err="1">
                <a:solidFill>
                  <a:srgbClr val="002060"/>
                </a:solidFill>
                <a:latin typeface="Arial"/>
              </a:rPr>
              <a:t>tươi</a:t>
            </a:r>
            <a:r>
              <a:rPr lang="en-US" sz="3600" b="1" kern="0" dirty="0">
                <a:solidFill>
                  <a:srgbClr val="002060"/>
                </a:solidFill>
                <a:latin typeface="Arial"/>
              </a:rPr>
              <a:t> </a:t>
            </a:r>
            <a:r>
              <a:rPr lang="en-US" sz="3600" b="1" kern="0" dirty="0" err="1">
                <a:solidFill>
                  <a:srgbClr val="002060"/>
                </a:solidFill>
                <a:latin typeface="Arial"/>
              </a:rPr>
              <a:t>tốt.Bây</a:t>
            </a:r>
            <a:r>
              <a:rPr lang="en-US" sz="3600" b="1" kern="0" dirty="0">
                <a:solidFill>
                  <a:srgbClr val="002060"/>
                </a:solidFill>
                <a:latin typeface="Arial"/>
              </a:rPr>
              <a:t> </a:t>
            </a:r>
            <a:r>
              <a:rPr lang="en-US" sz="3600" b="1" kern="0" dirty="0" err="1">
                <a:solidFill>
                  <a:srgbClr val="002060"/>
                </a:solidFill>
                <a:latin typeface="Arial"/>
              </a:rPr>
              <a:t>giờ</a:t>
            </a:r>
            <a:r>
              <a:rPr lang="en-US" sz="3600" b="1" kern="0" dirty="0">
                <a:solidFill>
                  <a:srgbClr val="002060"/>
                </a:solidFill>
                <a:latin typeface="Arial"/>
              </a:rPr>
              <a:t> </a:t>
            </a:r>
            <a:r>
              <a:rPr lang="en-US" sz="3600" b="1" kern="0" dirty="0" err="1">
                <a:solidFill>
                  <a:srgbClr val="002060"/>
                </a:solidFill>
                <a:latin typeface="Arial"/>
              </a:rPr>
              <a:t>cô</a:t>
            </a:r>
            <a:r>
              <a:rPr lang="en-US" sz="3600" b="1" kern="0" dirty="0">
                <a:solidFill>
                  <a:srgbClr val="002060"/>
                </a:solidFill>
                <a:latin typeface="Arial"/>
              </a:rPr>
              <a:t> </a:t>
            </a:r>
            <a:r>
              <a:rPr lang="en-US" sz="3600" b="1" kern="0" dirty="0" err="1">
                <a:solidFill>
                  <a:srgbClr val="002060"/>
                </a:solidFill>
                <a:latin typeface="Arial"/>
              </a:rPr>
              <a:t>và</a:t>
            </a:r>
            <a:r>
              <a:rPr lang="en-US" sz="3600" b="1" kern="0" dirty="0">
                <a:solidFill>
                  <a:srgbClr val="002060"/>
                </a:solidFill>
                <a:latin typeface="Arial"/>
              </a:rPr>
              <a:t> </a:t>
            </a:r>
            <a:r>
              <a:rPr lang="en-US" sz="3600" b="1" kern="0" dirty="0" err="1">
                <a:solidFill>
                  <a:srgbClr val="002060"/>
                </a:solidFill>
                <a:latin typeface="Arial"/>
              </a:rPr>
              <a:t>các</a:t>
            </a:r>
            <a:r>
              <a:rPr lang="en-US" sz="3600" b="1" kern="0" dirty="0">
                <a:solidFill>
                  <a:srgbClr val="002060"/>
                </a:solidFill>
                <a:latin typeface="Arial"/>
              </a:rPr>
              <a:t> con </a:t>
            </a:r>
            <a:r>
              <a:rPr lang="en-US" sz="3600" b="1" kern="0" dirty="0" err="1">
                <a:solidFill>
                  <a:srgbClr val="002060"/>
                </a:solidFill>
                <a:latin typeface="Arial"/>
              </a:rPr>
              <a:t>sẽ</a:t>
            </a:r>
            <a:r>
              <a:rPr lang="en-US" sz="3600" b="1" kern="0" dirty="0">
                <a:solidFill>
                  <a:srgbClr val="002060"/>
                </a:solidFill>
                <a:latin typeface="Arial"/>
              </a:rPr>
              <a:t> </a:t>
            </a:r>
            <a:r>
              <a:rPr lang="en-US" sz="3600" b="1" kern="0" dirty="0" err="1">
                <a:solidFill>
                  <a:srgbClr val="002060"/>
                </a:solidFill>
                <a:latin typeface="Arial"/>
              </a:rPr>
              <a:t>làm</a:t>
            </a:r>
            <a:r>
              <a:rPr lang="en-US" sz="3600" b="1" kern="0" dirty="0">
                <a:solidFill>
                  <a:srgbClr val="002060"/>
                </a:solidFill>
                <a:latin typeface="Arial"/>
              </a:rPr>
              <a:t> </a:t>
            </a:r>
            <a:r>
              <a:rPr lang="en-US" sz="3600" b="1" kern="0" dirty="0" err="1">
                <a:solidFill>
                  <a:srgbClr val="002060"/>
                </a:solidFill>
                <a:latin typeface="Arial"/>
              </a:rPr>
              <a:t>những</a:t>
            </a:r>
            <a:r>
              <a:rPr lang="en-US" sz="3600" b="1" kern="0" dirty="0">
                <a:solidFill>
                  <a:srgbClr val="002060"/>
                </a:solidFill>
                <a:latin typeface="Arial"/>
              </a:rPr>
              <a:t> </a:t>
            </a:r>
            <a:r>
              <a:rPr lang="en-US" sz="3600" b="1" kern="0" dirty="0" err="1">
                <a:solidFill>
                  <a:srgbClr val="002060"/>
                </a:solidFill>
                <a:latin typeface="Arial"/>
              </a:rPr>
              <a:t>đám</a:t>
            </a:r>
            <a:r>
              <a:rPr lang="en-US" sz="3600" b="1" kern="0" dirty="0">
                <a:solidFill>
                  <a:srgbClr val="002060"/>
                </a:solidFill>
                <a:latin typeface="Arial"/>
              </a:rPr>
              <a:t> </a:t>
            </a:r>
            <a:r>
              <a:rPr lang="en-US" sz="3600" b="1" kern="0" dirty="0" err="1">
                <a:solidFill>
                  <a:srgbClr val="002060"/>
                </a:solidFill>
                <a:latin typeface="Arial"/>
              </a:rPr>
              <a:t>mây</a:t>
            </a:r>
            <a:r>
              <a:rPr lang="en-US" sz="3600" b="1" kern="0" dirty="0">
                <a:solidFill>
                  <a:srgbClr val="002060"/>
                </a:solidFill>
                <a:latin typeface="Arial"/>
              </a:rPr>
              <a:t> bay </a:t>
            </a:r>
            <a:r>
              <a:rPr lang="en-US" sz="3600" b="1" kern="0" dirty="0" err="1">
                <a:solidFill>
                  <a:srgbClr val="002060"/>
                </a:solidFill>
                <a:latin typeface="Arial"/>
              </a:rPr>
              <a:t>đi</a:t>
            </a:r>
            <a:r>
              <a:rPr lang="en-US" sz="3600" b="1" kern="0" dirty="0">
                <a:solidFill>
                  <a:srgbClr val="002060"/>
                </a:solidFill>
                <a:latin typeface="Arial"/>
              </a:rPr>
              <a:t> </a:t>
            </a:r>
            <a:r>
              <a:rPr lang="en-US" sz="3600" b="1" kern="0" dirty="0" err="1">
                <a:solidFill>
                  <a:srgbClr val="002060"/>
                </a:solidFill>
                <a:latin typeface="Arial"/>
              </a:rPr>
              <a:t>gọi</a:t>
            </a:r>
            <a:r>
              <a:rPr lang="en-US" sz="3600" b="1" kern="0" dirty="0">
                <a:solidFill>
                  <a:srgbClr val="002060"/>
                </a:solidFill>
                <a:latin typeface="Arial"/>
              </a:rPr>
              <a:t> </a:t>
            </a:r>
            <a:r>
              <a:rPr lang="en-US" sz="3600" b="1" kern="0" dirty="0" err="1">
                <a:solidFill>
                  <a:srgbClr val="002060"/>
                </a:solidFill>
                <a:latin typeface="Arial"/>
              </a:rPr>
              <a:t>gió</a:t>
            </a:r>
            <a:r>
              <a:rPr lang="en-US" sz="3600" b="1" kern="0" dirty="0">
                <a:solidFill>
                  <a:srgbClr val="002060"/>
                </a:solidFill>
                <a:latin typeface="Arial"/>
              </a:rPr>
              <a:t> </a:t>
            </a:r>
            <a:r>
              <a:rPr lang="en-US" sz="3600" b="1" kern="0" dirty="0" err="1">
                <a:solidFill>
                  <a:srgbClr val="002060"/>
                </a:solidFill>
                <a:latin typeface="Arial"/>
              </a:rPr>
              <a:t>để</a:t>
            </a:r>
            <a:r>
              <a:rPr lang="en-US" sz="3600" b="1" kern="0" dirty="0">
                <a:solidFill>
                  <a:srgbClr val="002060"/>
                </a:solidFill>
                <a:latin typeface="Arial"/>
              </a:rPr>
              <a:t> </a:t>
            </a:r>
            <a:r>
              <a:rPr lang="en-US" sz="3600" b="1" kern="0" dirty="0" err="1">
                <a:solidFill>
                  <a:srgbClr val="002060"/>
                </a:solidFill>
                <a:latin typeface="Arial"/>
              </a:rPr>
              <a:t>làm</a:t>
            </a:r>
            <a:r>
              <a:rPr lang="en-US" sz="3600" b="1" kern="0" dirty="0">
                <a:solidFill>
                  <a:srgbClr val="002060"/>
                </a:solidFill>
                <a:latin typeface="Arial"/>
              </a:rPr>
              <a:t> </a:t>
            </a:r>
            <a:r>
              <a:rPr lang="en-US" sz="3600" b="1" kern="0" dirty="0" err="1">
                <a:solidFill>
                  <a:srgbClr val="002060"/>
                </a:solidFill>
                <a:latin typeface="Arial"/>
              </a:rPr>
              <a:t>mưa</a:t>
            </a:r>
            <a:r>
              <a:rPr lang="en-US" sz="3600" b="1" kern="0" dirty="0">
                <a:solidFill>
                  <a:srgbClr val="002060"/>
                </a:solidFill>
                <a:latin typeface="Arial"/>
              </a:rPr>
              <a:t> </a:t>
            </a:r>
            <a:r>
              <a:rPr lang="en-US" sz="3600" b="1" kern="0" dirty="0" err="1">
                <a:solidFill>
                  <a:srgbClr val="002060"/>
                </a:solidFill>
                <a:latin typeface="Arial"/>
              </a:rPr>
              <a:t>nhé</a:t>
            </a:r>
            <a:r>
              <a:rPr lang="en-US" sz="3600" b="1" kern="0" dirty="0">
                <a:solidFill>
                  <a:srgbClr val="002060"/>
                </a:solidFill>
                <a:latin typeface="Arial"/>
              </a:rPr>
              <a:t>.</a:t>
            </a:r>
          </a:p>
          <a:p>
            <a:pPr marL="342900" lvl="0" indent="-342900" fontAlgn="base">
              <a:spcBef>
                <a:spcPct val="20000"/>
              </a:spcBef>
              <a:spcAft>
                <a:spcPct val="0"/>
              </a:spcAft>
            </a:pPr>
            <a:r>
              <a:rPr lang="en-US" sz="3600" b="1" kern="0" dirty="0" err="1">
                <a:solidFill>
                  <a:srgbClr val="002060"/>
                </a:solidFill>
                <a:latin typeface="Arial"/>
              </a:rPr>
              <a:t>Kết</a:t>
            </a:r>
            <a:r>
              <a:rPr lang="en-US" sz="3600" b="1" kern="0" dirty="0">
                <a:solidFill>
                  <a:srgbClr val="002060"/>
                </a:solidFill>
                <a:latin typeface="Arial"/>
              </a:rPr>
              <a:t> </a:t>
            </a:r>
            <a:r>
              <a:rPr lang="en-US" sz="3600" b="1" kern="0" dirty="0" err="1">
                <a:solidFill>
                  <a:srgbClr val="002060"/>
                </a:solidFill>
                <a:latin typeface="Arial"/>
              </a:rPr>
              <a:t>thúc</a:t>
            </a:r>
            <a:r>
              <a:rPr lang="en-US" sz="3600" b="1" kern="0" dirty="0">
                <a:solidFill>
                  <a:srgbClr val="002060"/>
                </a:solidFill>
                <a:latin typeface="Arial"/>
              </a:rPr>
              <a:t>: </a:t>
            </a:r>
            <a:r>
              <a:rPr lang="en-US" sz="3600" b="1" kern="0" dirty="0" err="1">
                <a:solidFill>
                  <a:srgbClr val="002060"/>
                </a:solidFill>
                <a:latin typeface="Arial"/>
              </a:rPr>
              <a:t>cô</a:t>
            </a:r>
            <a:r>
              <a:rPr lang="en-US" sz="3600" b="1" kern="0" dirty="0">
                <a:solidFill>
                  <a:srgbClr val="002060"/>
                </a:solidFill>
                <a:latin typeface="Arial"/>
              </a:rPr>
              <a:t> </a:t>
            </a:r>
            <a:r>
              <a:rPr lang="en-US" sz="3600" b="1" kern="0" dirty="0" err="1">
                <a:solidFill>
                  <a:srgbClr val="002060"/>
                </a:solidFill>
                <a:latin typeface="Arial"/>
              </a:rPr>
              <a:t>trẻ</a:t>
            </a:r>
            <a:r>
              <a:rPr lang="en-US" sz="3600" b="1" kern="0" dirty="0">
                <a:solidFill>
                  <a:srgbClr val="002060"/>
                </a:solidFill>
                <a:latin typeface="Arial"/>
              </a:rPr>
              <a:t> </a:t>
            </a:r>
            <a:r>
              <a:rPr lang="en-US" sz="3600" b="1" kern="0" dirty="0" err="1">
                <a:solidFill>
                  <a:srgbClr val="002060"/>
                </a:solidFill>
                <a:latin typeface="Arial"/>
              </a:rPr>
              <a:t>cùng</a:t>
            </a:r>
            <a:r>
              <a:rPr lang="en-US" sz="3600" b="1" kern="0" dirty="0">
                <a:solidFill>
                  <a:srgbClr val="002060"/>
                </a:solidFill>
                <a:latin typeface="Arial"/>
              </a:rPr>
              <a:t> </a:t>
            </a:r>
            <a:r>
              <a:rPr lang="en-US" sz="3600" b="1" kern="0" dirty="0" err="1">
                <a:solidFill>
                  <a:srgbClr val="002060"/>
                </a:solidFill>
                <a:latin typeface="Arial"/>
              </a:rPr>
              <a:t>vận</a:t>
            </a:r>
            <a:r>
              <a:rPr lang="en-US" sz="3600" b="1" kern="0" dirty="0">
                <a:solidFill>
                  <a:srgbClr val="002060"/>
                </a:solidFill>
                <a:latin typeface="Arial"/>
              </a:rPr>
              <a:t> </a:t>
            </a:r>
            <a:r>
              <a:rPr lang="en-US" sz="3600" b="1" kern="0" dirty="0" err="1">
                <a:solidFill>
                  <a:srgbClr val="002060"/>
                </a:solidFill>
                <a:latin typeface="Arial"/>
              </a:rPr>
              <a:t>động</a:t>
            </a:r>
            <a:r>
              <a:rPr lang="en-US" sz="3600" b="1" kern="0" dirty="0">
                <a:solidFill>
                  <a:srgbClr val="002060"/>
                </a:solidFill>
                <a:latin typeface="Arial"/>
              </a:rPr>
              <a:t> </a:t>
            </a:r>
            <a:r>
              <a:rPr lang="en-US" sz="3600" b="1" kern="0" dirty="0" err="1">
                <a:solidFill>
                  <a:srgbClr val="002060"/>
                </a:solidFill>
                <a:latin typeface="Arial"/>
              </a:rPr>
              <a:t>theo</a:t>
            </a:r>
            <a:r>
              <a:rPr lang="en-US" sz="3600" b="1" kern="0" dirty="0">
                <a:solidFill>
                  <a:srgbClr val="002060"/>
                </a:solidFill>
                <a:latin typeface="Arial"/>
              </a:rPr>
              <a:t> </a:t>
            </a:r>
            <a:r>
              <a:rPr lang="en-US" sz="3600" b="1" kern="0" dirty="0" err="1">
                <a:solidFill>
                  <a:srgbClr val="002060"/>
                </a:solidFill>
                <a:latin typeface="Arial"/>
              </a:rPr>
              <a:t>nhạc</a:t>
            </a:r>
            <a:r>
              <a:rPr lang="en-US" sz="3600" b="1" kern="0" dirty="0">
                <a:solidFill>
                  <a:srgbClr val="002060"/>
                </a:solidFill>
                <a:latin typeface="Arial"/>
              </a:rPr>
              <a:t> </a:t>
            </a:r>
            <a:r>
              <a:rPr lang="en-US" sz="3600" b="1" kern="0" dirty="0" err="1">
                <a:solidFill>
                  <a:srgbClr val="002060"/>
                </a:solidFill>
                <a:latin typeface="Arial"/>
              </a:rPr>
              <a:t>bài</a:t>
            </a:r>
            <a:r>
              <a:rPr lang="en-US" sz="3600" b="1" kern="0" dirty="0">
                <a:solidFill>
                  <a:srgbClr val="002060"/>
                </a:solidFill>
                <a:latin typeface="Arial"/>
              </a:rPr>
              <a:t> </a:t>
            </a:r>
            <a:r>
              <a:rPr lang="en-US" sz="3600" b="1" kern="0" dirty="0" err="1">
                <a:solidFill>
                  <a:srgbClr val="002060"/>
                </a:solidFill>
                <a:latin typeface="Arial"/>
              </a:rPr>
              <a:t>hát</a:t>
            </a:r>
            <a:r>
              <a:rPr lang="en-US" sz="3600" b="1" kern="0" dirty="0">
                <a:solidFill>
                  <a:srgbClr val="002060"/>
                </a:solidFill>
                <a:latin typeface="Arial"/>
              </a:rPr>
              <a:t> “Cho </a:t>
            </a:r>
            <a:r>
              <a:rPr lang="en-US" sz="3600" b="1" kern="0" dirty="0" err="1">
                <a:solidFill>
                  <a:srgbClr val="002060"/>
                </a:solidFill>
                <a:latin typeface="Arial"/>
              </a:rPr>
              <a:t>tôi</a:t>
            </a:r>
            <a:r>
              <a:rPr lang="en-US" sz="3600" b="1" kern="0" dirty="0">
                <a:solidFill>
                  <a:srgbClr val="002060"/>
                </a:solidFill>
                <a:latin typeface="Arial"/>
              </a:rPr>
              <a:t> </a:t>
            </a:r>
            <a:r>
              <a:rPr lang="en-US" sz="3600" b="1" kern="0" dirty="0" err="1">
                <a:solidFill>
                  <a:srgbClr val="002060"/>
                </a:solidFill>
                <a:latin typeface="Arial"/>
              </a:rPr>
              <a:t>đi</a:t>
            </a:r>
            <a:r>
              <a:rPr lang="en-US" sz="3600" b="1" kern="0" dirty="0">
                <a:solidFill>
                  <a:srgbClr val="002060"/>
                </a:solidFill>
                <a:latin typeface="Arial"/>
              </a:rPr>
              <a:t> </a:t>
            </a:r>
            <a:r>
              <a:rPr lang="en-US" sz="3600" b="1" kern="0" dirty="0" err="1">
                <a:solidFill>
                  <a:srgbClr val="002060"/>
                </a:solidFill>
                <a:latin typeface="Arial"/>
              </a:rPr>
              <a:t>làm</a:t>
            </a:r>
            <a:r>
              <a:rPr lang="en-US" sz="3600" b="1" kern="0" dirty="0">
                <a:solidFill>
                  <a:srgbClr val="002060"/>
                </a:solidFill>
                <a:latin typeface="Arial"/>
              </a:rPr>
              <a:t> </a:t>
            </a:r>
            <a:r>
              <a:rPr lang="en-US" sz="3600" b="1" kern="0" dirty="0" err="1">
                <a:solidFill>
                  <a:srgbClr val="002060"/>
                </a:solidFill>
                <a:latin typeface="Arial"/>
              </a:rPr>
              <a:t>mưa</a:t>
            </a:r>
            <a:r>
              <a:rPr lang="en-US" sz="3600" b="1" kern="0" dirty="0">
                <a:solidFill>
                  <a:srgbClr val="002060"/>
                </a:solidFill>
                <a:latin typeface="Arial"/>
              </a:rPr>
              <a:t> </a:t>
            </a:r>
            <a:r>
              <a:rPr lang="en-US" sz="3600" b="1" kern="0" dirty="0" err="1">
                <a:solidFill>
                  <a:srgbClr val="002060"/>
                </a:solidFill>
                <a:latin typeface="Arial"/>
              </a:rPr>
              <a:t>với</a:t>
            </a:r>
            <a:r>
              <a:rPr lang="en-US" sz="3600" b="1" kern="0" dirty="0">
                <a:solidFill>
                  <a:srgbClr val="002060"/>
                </a:solidFill>
                <a:latin typeface="Arial"/>
              </a:rPr>
              <a:t>”</a:t>
            </a:r>
          </a:p>
        </p:txBody>
      </p:sp>
    </p:spTree>
    <p:extLst>
      <p:ext uri="{BB962C8B-B14F-4D97-AF65-F5344CB8AC3E}">
        <p14:creationId xmlns:p14="http://schemas.microsoft.com/office/powerpoint/2010/main" val="387377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18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838200" y="0"/>
            <a:ext cx="10896600" cy="5296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4572000" y="21771"/>
            <a:ext cx="4572000" cy="646331"/>
          </a:xfrm>
          <a:prstGeom prst="rect">
            <a:avLst/>
          </a:prstGeom>
        </p:spPr>
        <p:txBody>
          <a:bodyPr>
            <a:spAutoFit/>
          </a:bodyPr>
          <a:lstStyle/>
          <a:p>
            <a:pPr lvl="0"/>
            <a:r>
              <a:rPr lang="vi-VN" b="1" dirty="0">
                <a:solidFill>
                  <a:prstClr val="black"/>
                </a:solidFill>
              </a:rPr>
              <a:t>Bác Mặt Trời bận tỏa ánh nắng cho mọi người phơi thóc.</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0" y="0"/>
            <a:ext cx="9372600" cy="6858000"/>
          </a:xfrm>
        </p:spPr>
      </p:pic>
      <p:sp>
        <p:nvSpPr>
          <p:cNvPr id="3" name="Rectangle 2"/>
          <p:cNvSpPr/>
          <p:nvPr/>
        </p:nvSpPr>
        <p:spPr>
          <a:xfrm>
            <a:off x="2438400" y="5791200"/>
            <a:ext cx="4572000" cy="923330"/>
          </a:xfrm>
          <a:prstGeom prst="rect">
            <a:avLst/>
          </a:prstGeom>
        </p:spPr>
        <p:txBody>
          <a:bodyPr>
            <a:spAutoFit/>
          </a:bodyPr>
          <a:lstStyle/>
          <a:p>
            <a:pPr lvl="0"/>
            <a:r>
              <a:rPr lang="vi-VN" b="1" dirty="0">
                <a:solidFill>
                  <a:prstClr val="black"/>
                </a:solidFill>
              </a:rPr>
              <a:t>Cô Mặt Trăng bận rải ánh vàng cho các em bé vui chơi. May thay</a:t>
            </a:r>
          </a:p>
          <a:p>
            <a:pPr lvl="0"/>
            <a:r>
              <a:rPr lang="vi-VN" b="1" dirty="0">
                <a:solidFill>
                  <a:prstClr val="black"/>
                </a:solidFill>
              </a:rPr>
              <a:t>cô gặp chị Gió. Cô gọi:</a:t>
            </a:r>
            <a:endParaRPr lang="en-US" b="1" dirty="0">
              <a:solidFill>
                <a:prstClr val="blac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0" y="27214"/>
            <a:ext cx="5029200" cy="2031325"/>
          </a:xfrm>
          <a:prstGeom prst="rect">
            <a:avLst/>
          </a:prstGeom>
        </p:spPr>
        <p:txBody>
          <a:bodyPr wrap="square">
            <a:spAutoFit/>
          </a:bodyPr>
          <a:lstStyle/>
          <a:p>
            <a:pPr lvl="0"/>
            <a:r>
              <a:rPr lang="vi-VN" dirty="0">
                <a:solidFill>
                  <a:prstClr val="black"/>
                </a:solidFill>
              </a:rPr>
              <a:t>May thay</a:t>
            </a:r>
          </a:p>
          <a:p>
            <a:pPr lvl="0"/>
            <a:r>
              <a:rPr lang="vi-VN" dirty="0">
                <a:solidFill>
                  <a:prstClr val="black"/>
                </a:solidFill>
              </a:rPr>
              <a:t>cô gặp chị Gió. Cô gọi:</a:t>
            </a:r>
          </a:p>
          <a:p>
            <a:pPr lvl="0"/>
            <a:r>
              <a:rPr lang="vi-VN" dirty="0">
                <a:solidFill>
                  <a:prstClr val="black"/>
                </a:solidFill>
              </a:rPr>
              <a:t>- Chị Gió ơi ?</a:t>
            </a:r>
          </a:p>
          <a:p>
            <a:pPr lvl="0"/>
            <a:r>
              <a:rPr lang="vi-VN" dirty="0">
                <a:solidFill>
                  <a:prstClr val="black"/>
                </a:solidFill>
              </a:rPr>
              <a:t>Chị Gió đáp:</a:t>
            </a:r>
          </a:p>
          <a:p>
            <a:pPr lvl="0"/>
            <a:r>
              <a:rPr lang="vi-VN" dirty="0">
                <a:solidFill>
                  <a:prstClr val="black"/>
                </a:solidFill>
              </a:rPr>
              <a:t>          - Chị đang bận rủ các bạn mây về làm mưa đây. Em có muốn làm mưa không ?</a:t>
            </a:r>
          </a:p>
          <a:p>
            <a:pPr lvl="0"/>
            <a:r>
              <a:rPr lang="vi-VN" dirty="0">
                <a:solidFill>
                  <a:prstClr val="black"/>
                </a:solidFill>
              </a:rPr>
              <a:t>          - Làm mưa để làm gì hả chị ?</a:t>
            </a:r>
            <a:endParaRPr lang="en-US" dirty="0">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0" y="0"/>
            <a:ext cx="9144000" cy="6858000"/>
          </a:xfrm>
        </p:spPr>
      </p:pic>
      <p:sp>
        <p:nvSpPr>
          <p:cNvPr id="5" name="Rectangle 4"/>
          <p:cNvSpPr/>
          <p:nvPr/>
        </p:nvSpPr>
        <p:spPr>
          <a:xfrm>
            <a:off x="0" y="4876800"/>
            <a:ext cx="8839200" cy="646331"/>
          </a:xfrm>
          <a:prstGeom prst="rect">
            <a:avLst/>
          </a:prstGeom>
        </p:spPr>
        <p:txBody>
          <a:bodyPr wrap="square">
            <a:spAutoFit/>
          </a:bodyPr>
          <a:lstStyle/>
          <a:p>
            <a:endParaRPr lang="vi-VN" dirty="0" smtClean="0"/>
          </a:p>
          <a:p>
            <a:r>
              <a:rPr lang="vi-VN" dirty="0" smtClean="0"/>
              <a:t>         </a:t>
            </a:r>
            <a:endParaRPr lang="en-US" dirty="0"/>
          </a:p>
        </p:txBody>
      </p:sp>
      <p:sp>
        <p:nvSpPr>
          <p:cNvPr id="3" name="Rectangle 2"/>
          <p:cNvSpPr/>
          <p:nvPr/>
        </p:nvSpPr>
        <p:spPr>
          <a:xfrm>
            <a:off x="0" y="0"/>
            <a:ext cx="4572000" cy="2308324"/>
          </a:xfrm>
          <a:prstGeom prst="rect">
            <a:avLst/>
          </a:prstGeom>
        </p:spPr>
        <p:txBody>
          <a:bodyPr>
            <a:spAutoFit/>
          </a:bodyPr>
          <a:lstStyle/>
          <a:p>
            <a:pPr lvl="0"/>
            <a:r>
              <a:rPr lang="vi-VN" dirty="0">
                <a:solidFill>
                  <a:prstClr val="black"/>
                </a:solidFill>
              </a:rPr>
              <a:t>- Làm mưa để cho cây cối tốt tươi, cho lúa to bông, cho khoai to củ.</a:t>
            </a:r>
          </a:p>
          <a:p>
            <a:pPr lvl="0"/>
            <a:r>
              <a:rPr lang="vi-VN" dirty="0">
                <a:solidFill>
                  <a:prstClr val="black"/>
                </a:solidFill>
              </a:rPr>
              <a:t>          - Thế làm mưa có dễ không chị Gió ?</a:t>
            </a:r>
          </a:p>
          <a:p>
            <a:pPr lvl="0"/>
            <a:r>
              <a:rPr lang="vi-VN" dirty="0">
                <a:solidFill>
                  <a:prstClr val="black"/>
                </a:solidFill>
              </a:rPr>
              <a:t>          - Làm mưa cũng dễ thôi nhưng phải mệt, phải nhịn mặc áo đẹp, phải chịu lạnh rồi tan thành mưa, rơi xuống ruộng đồng.</a:t>
            </a:r>
          </a:p>
          <a:p>
            <a:pPr lvl="0"/>
            <a:r>
              <a:rPr lang="vi-VN" dirty="0">
                <a:solidFill>
                  <a:prstClr val="black"/>
                </a:solidFill>
              </a:rPr>
              <a:t>          - Thế không làm được mây nữa ư ?</a:t>
            </a:r>
            <a:endParaRPr lang="en-US" dirty="0">
              <a:solidFill>
                <a:prstClr val="blac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4572000" y="4810346"/>
            <a:ext cx="4572000" cy="2031325"/>
          </a:xfrm>
          <a:prstGeom prst="rect">
            <a:avLst/>
          </a:prstGeom>
        </p:spPr>
        <p:txBody>
          <a:bodyPr>
            <a:spAutoFit/>
          </a:bodyPr>
          <a:lstStyle/>
          <a:p>
            <a:pPr lvl="0"/>
            <a:r>
              <a:rPr lang="vi-VN" dirty="0">
                <a:solidFill>
                  <a:prstClr val="black"/>
                </a:solidFill>
              </a:rPr>
              <a:t>- Không, nhưng lại được làm nước chảy. Nước chảy có ích cho người. Thế em có thích làm nước chảy không ?Mây gật đầu:</a:t>
            </a:r>
          </a:p>
          <a:p>
            <a:pPr lvl="0"/>
            <a:r>
              <a:rPr lang="vi-VN" dirty="0">
                <a:solidFill>
                  <a:prstClr val="black"/>
                </a:solidFill>
              </a:rPr>
              <a:t>          - Chị cho em đi làm nước chảy với. Nhởn nhơ bay lượn một mình mãi  em cũng chán lắm. Em muốn làm việc gì có ích cho người cơ.</a:t>
            </a:r>
            <a:endParaRPr lang="en-US" dirty="0">
              <a:solidFill>
                <a:prstClr val="blac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endParaRPr lang="en-US" sz="1800" dirty="0"/>
          </a:p>
        </p:txBody>
      </p:sp>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4572000" y="5042831"/>
            <a:ext cx="4572000" cy="1809726"/>
          </a:xfrm>
          <a:prstGeom prst="rect">
            <a:avLst/>
          </a:prstGeom>
        </p:spPr>
        <p:txBody>
          <a:bodyPr>
            <a:spAutoFit/>
          </a:bodyPr>
          <a:lstStyle/>
          <a:p>
            <a:pPr marL="342900" lvl="0" indent="-342900">
              <a:spcBef>
                <a:spcPct val="20000"/>
              </a:spcBef>
              <a:buFont typeface="Arial" pitchFamily="34" charset="0"/>
              <a:buChar char="•"/>
            </a:pPr>
            <a:r>
              <a:rPr lang="vi-VN" dirty="0">
                <a:solidFill>
                  <a:prstClr val="black"/>
                </a:solidFill>
              </a:rPr>
              <a:t>Chị Gió thổi mạnh, đưa Mây đi rất nhanh. Càng đi, càng bay sà xuống thấp, mây các nơi cùng kéo về đông nghịt, màu áo xám làm tối cả một</a:t>
            </a:r>
          </a:p>
          <a:p>
            <a:pPr marL="342900" lvl="0" indent="-342900">
              <a:spcBef>
                <a:spcPct val="20000"/>
              </a:spcBef>
              <a:buFont typeface="Arial" pitchFamily="34" charset="0"/>
              <a:buChar char="•"/>
            </a:pPr>
            <a:r>
              <a:rPr lang="vi-VN" dirty="0">
                <a:solidFill>
                  <a:prstClr val="black"/>
                </a:solidFill>
              </a:rPr>
              <a:t>vùng trời. Ai nấy đều nhanh nhẹn, vội vàng kéo nhau sà xuống thấp.</a:t>
            </a:r>
            <a:endParaRPr lang="en-US" dirty="0">
              <a:solidFill>
                <a:prstClr val="black"/>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658</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Admin</cp:lastModifiedBy>
  <cp:revision>10</cp:revision>
  <dcterms:created xsi:type="dcterms:W3CDTF">2022-05-05T07:02:30Z</dcterms:created>
  <dcterms:modified xsi:type="dcterms:W3CDTF">2024-04-03T08:43:06Z</dcterms:modified>
</cp:coreProperties>
</file>