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2" r:id="rId4"/>
    <p:sldId id="271" r:id="rId5"/>
    <p:sldId id="264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0BAC-61D2-48E1-B10E-B6AEDE5BC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8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109E-7ED0-4BFD-AD1E-BE6223E6E1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7A974-0088-4CD3-BE88-BAA9172E0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BA0B3-751C-4F23-A369-713CDC809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0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0C8E-ED80-4A02-9FE2-A5ABC74DD6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2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94A00-3DEB-4D56-929B-D99F2FD543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79820-58B0-4CF5-9909-4592242CB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7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2FDC8-B1C0-4DE8-B0BB-0FB523A9ED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61A5F-7999-4772-A0F1-59455AE847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4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4CC9-2EE3-4ACD-BDB9-7A393CD89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E41F-022A-41B2-8880-528018DF6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45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6B0A47-6C39-4438-AA81-E9D278BAF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8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DCD272-68E7-45EC-99F4-94972951D7F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media" Target="../media/media4.mp3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1.jpeg"/><Relationship Id="rId2" Type="http://schemas.openxmlformats.org/officeDocument/2006/relationships/audio" Target="../media/media3.mp3"/><Relationship Id="rId16" Type="http://schemas.openxmlformats.org/officeDocument/2006/relationships/image" Target="../media/image14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0.jpeg"/><Relationship Id="rId5" Type="http://schemas.microsoft.com/office/2007/relationships/media" Target="../media/media5.mp3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audio" Target="../media/media4.mp3"/><Relationship Id="rId9" Type="http://schemas.openxmlformats.org/officeDocument/2006/relationships/image" Target="../media/image8.jpe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MNON\anh PTGT duong sat, duong hang khong\hinh nen 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3998" y="1352728"/>
            <a:ext cx="62484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sz="32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4400" y="2366211"/>
            <a:ext cx="7239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ạn Ơi Có Biế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399" y="62484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3998" y="290899"/>
            <a:ext cx="60198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MNON\anh PTGT duong sat, duong hang khong\hinh nen 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.A – Em Đi Qua Ngã Tư Đường Ph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MNON\anh PTGT duong sat, duong hang khong\hinh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11" y="838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algn="ctr"/>
            <a:r>
              <a:rPr lang="en-US" sz="3200" b="1" cap="none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HĐ 1: Tìm hiểu các loại PTGT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529"/>
            <a:ext cx="9224211" cy="48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AMNON\ANH\khuon mat cuoi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209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AMNON\ANH\vui den truo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95" y="374073"/>
            <a:ext cx="23351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AMNON\ANH\ban t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209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AMNON\ANH\cai mu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8" y="4002958"/>
            <a:ext cx="2204884" cy="26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AMNON\ANH\co va m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02958"/>
            <a:ext cx="2362200" cy="26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MAMNON\ANH\chiec khan ta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7317"/>
            <a:ext cx="2227006" cy="26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381000"/>
            <a:ext cx="2209800" cy="28886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9" name="khuon mat cu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64560" y="357501"/>
            <a:ext cx="304800" cy="3048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52800" y="374073"/>
            <a:ext cx="2362200" cy="2895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/>
              <a:t>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24600" y="380999"/>
            <a:ext cx="2209800" cy="288867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CC00FF"/>
                </a:solidFill>
              </a:rPr>
              <a:t>3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733800"/>
            <a:ext cx="2209800" cy="293124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66FF66"/>
                </a:solidFill>
              </a:rPr>
              <a:t>4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352801" y="3765821"/>
            <a:ext cx="2362200" cy="289922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324600" y="3733800"/>
            <a:ext cx="2209800" cy="2931242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00" i="1" smtClean="0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15" name="Vui den truong 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98484" y="381000"/>
            <a:ext cx="325582" cy="325582"/>
          </a:xfrm>
          <a:prstGeom prst="rect">
            <a:avLst/>
          </a:prstGeom>
        </p:spPr>
      </p:pic>
      <p:pic>
        <p:nvPicPr>
          <p:cNvPr id="16" name="Tay dep c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37212" y="374073"/>
            <a:ext cx="401781" cy="4017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414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2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Mở rộng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/>
              <a:t>Xe lam</a:t>
            </a:r>
            <a:endParaRPr lang="en-US" b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3726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Xích lô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HĐ 2: Củng cố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Trò chơi: Thử tài của bé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3: Kết thúc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79</Words>
  <Application>Microsoft Office PowerPoint</Application>
  <PresentationFormat>On-screen Show (4:3)</PresentationFormat>
  <Paragraphs>18</Paragraphs>
  <Slides>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 Xe lam</vt:lpstr>
      <vt:lpstr>Xích lô</vt:lpstr>
      <vt:lpstr>HĐ 2: Củng cố</vt:lpstr>
      <vt:lpstr>3: Kết thúc 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119</cp:revision>
  <dcterms:created xsi:type="dcterms:W3CDTF">2016-10-23T17:21:39Z</dcterms:created>
  <dcterms:modified xsi:type="dcterms:W3CDTF">2024-03-12T08:58:47Z</dcterms:modified>
</cp:coreProperties>
</file>