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2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80" d="100"/>
          <a:sy n="80" d="100"/>
        </p:scale>
        <p:origin x="-1104" y="-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7916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46200" y="225425"/>
            <a:ext cx="6858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9550" y="452438"/>
            <a:ext cx="6651625" cy="3794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38225" y="3714750"/>
            <a:ext cx="709295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endParaRPr lang="en-US" altLang="en-US" sz="2400" b="1" dirty="0" smtClean="0">
              <a:solidFill>
                <a:srgbClr val="1FAE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1FAECD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LỨA TUỔI: 5- 6 TUỔI</a:t>
            </a: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LỚP MGL A4</a:t>
            </a:r>
          </a:p>
          <a:p>
            <a:pPr algn="ctr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alt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10" y="831850"/>
            <a:ext cx="723610" cy="7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457200"/>
            <a:ext cx="3657600" cy="440055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1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51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1" y="1371601"/>
            <a:ext cx="2562225" cy="717947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51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71551"/>
            <a:ext cx="1549400" cy="12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108598"/>
            <a:ext cx="3886200" cy="977503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4" y="4573191"/>
            <a:ext cx="1798637" cy="513159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333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07466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1" y="1543050"/>
            <a:ext cx="1446213" cy="108585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3100"/>
            <a:ext cx="685800" cy="7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978694"/>
            <a:ext cx="1549400" cy="2107406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29978"/>
            <a:ext cx="2743200" cy="14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3050"/>
            <a:ext cx="27241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51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59707"/>
            <a:ext cx="5510213" cy="33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437210"/>
            <a:ext cx="34702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1" y="1740694"/>
            <a:ext cx="2003425" cy="3860006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"/>
            <a:ext cx="8534400" cy="51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981200" cy="8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6" y="2462212"/>
            <a:ext cx="1749425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1" y="1812131"/>
            <a:ext cx="2638425" cy="966788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7"/>
            <a:ext cx="9144000" cy="51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514350"/>
            <a:ext cx="1066800" cy="200025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515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71850"/>
            <a:ext cx="2971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857500"/>
            <a:ext cx="2176462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</TotalTime>
  <Words>47</Words>
  <Application>Microsoft Office PowerPoint</Application>
  <PresentationFormat>On-screen Show (16:9)</PresentationFormat>
  <Paragraphs>25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56</cp:revision>
  <dcterms:created xsi:type="dcterms:W3CDTF">2009-06-14T10:18:10Z</dcterms:created>
  <dcterms:modified xsi:type="dcterms:W3CDTF">2024-09-14T03:55:53Z</dcterms:modified>
</cp:coreProperties>
</file>