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70" r:id="rId2"/>
    <p:sldId id="257" r:id="rId3"/>
    <p:sldId id="266" r:id="rId4"/>
    <p:sldId id="258" r:id="rId5"/>
    <p:sldId id="260" r:id="rId6"/>
    <p:sldId id="261" r:id="rId7"/>
    <p:sldId id="259" r:id="rId8"/>
    <p:sldId id="262" r:id="rId9"/>
    <p:sldId id="263" r:id="rId10"/>
    <p:sldId id="264" r:id="rId11"/>
    <p:sldId id="267" r:id="rId12"/>
    <p:sldId id="268" r:id="rId13"/>
    <p:sldId id="269" r:id="rId14"/>
    <p:sldId id="265" r:id="rId1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FF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0" autoAdjust="0"/>
    <p:restoredTop sz="94660"/>
  </p:normalViewPr>
  <p:slideViewPr>
    <p:cSldViewPr snapToGrid="0" showGuides="1">
      <p:cViewPr>
        <p:scale>
          <a:sx n="81" d="100"/>
          <a:sy n="81" d="100"/>
        </p:scale>
        <p:origin x="-258" y="-72"/>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7AC600DD-07DD-47E0-9310-52F22CEB1C99}" type="datetimeFigureOut">
              <a:rPr lang="en-US" smtClean="0"/>
              <a:t>9/14/2024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C644E23-3E58-4243-B245-2CEC6A9BADF5}" type="slidenum">
              <a:rPr lang="en-US" smtClean="0"/>
              <a:t>‹#›</a:t>
            </a:fld>
            <a:endParaRPr lang="en-US"/>
          </a:p>
        </p:txBody>
      </p:sp>
    </p:spTree>
    <p:extLst>
      <p:ext uri="{BB962C8B-B14F-4D97-AF65-F5344CB8AC3E}">
        <p14:creationId xmlns:p14="http://schemas.microsoft.com/office/powerpoint/2010/main" val="291528088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AC600DD-07DD-47E0-9310-52F22CEB1C99}" type="datetimeFigureOut">
              <a:rPr lang="en-US" smtClean="0"/>
              <a:t>9/14/2024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C644E23-3E58-4243-B245-2CEC6A9BADF5}" type="slidenum">
              <a:rPr lang="en-US" smtClean="0"/>
              <a:t>‹#›</a:t>
            </a:fld>
            <a:endParaRPr lang="en-US"/>
          </a:p>
        </p:txBody>
      </p:sp>
    </p:spTree>
    <p:extLst>
      <p:ext uri="{BB962C8B-B14F-4D97-AF65-F5344CB8AC3E}">
        <p14:creationId xmlns:p14="http://schemas.microsoft.com/office/powerpoint/2010/main" val="392599177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AC600DD-07DD-47E0-9310-52F22CEB1C99}" type="datetimeFigureOut">
              <a:rPr lang="en-US" smtClean="0"/>
              <a:t>9/14/2024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C644E23-3E58-4243-B245-2CEC6A9BADF5}" type="slidenum">
              <a:rPr lang="en-US" smtClean="0"/>
              <a:t>‹#›</a:t>
            </a:fld>
            <a:endParaRPr lang="en-US"/>
          </a:p>
        </p:txBody>
      </p:sp>
    </p:spTree>
    <p:extLst>
      <p:ext uri="{BB962C8B-B14F-4D97-AF65-F5344CB8AC3E}">
        <p14:creationId xmlns:p14="http://schemas.microsoft.com/office/powerpoint/2010/main" val="212976192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AC600DD-07DD-47E0-9310-52F22CEB1C99}" type="datetimeFigureOut">
              <a:rPr lang="en-US" smtClean="0"/>
              <a:t>9/14/2024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C644E23-3E58-4243-B245-2CEC6A9BADF5}" type="slidenum">
              <a:rPr lang="en-US" smtClean="0"/>
              <a:t>‹#›</a:t>
            </a:fld>
            <a:endParaRPr lang="en-US"/>
          </a:p>
        </p:txBody>
      </p:sp>
    </p:spTree>
    <p:extLst>
      <p:ext uri="{BB962C8B-B14F-4D97-AF65-F5344CB8AC3E}">
        <p14:creationId xmlns:p14="http://schemas.microsoft.com/office/powerpoint/2010/main" val="271504266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7AC600DD-07DD-47E0-9310-52F22CEB1C99}" type="datetimeFigureOut">
              <a:rPr lang="en-US" smtClean="0"/>
              <a:t>9/14/2024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C644E23-3E58-4243-B245-2CEC6A9BADF5}" type="slidenum">
              <a:rPr lang="en-US" smtClean="0"/>
              <a:t>‹#›</a:t>
            </a:fld>
            <a:endParaRPr lang="en-US"/>
          </a:p>
        </p:txBody>
      </p:sp>
    </p:spTree>
    <p:extLst>
      <p:ext uri="{BB962C8B-B14F-4D97-AF65-F5344CB8AC3E}">
        <p14:creationId xmlns:p14="http://schemas.microsoft.com/office/powerpoint/2010/main" val="335390486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7AC600DD-07DD-47E0-9310-52F22CEB1C99}" type="datetimeFigureOut">
              <a:rPr lang="en-US" smtClean="0"/>
              <a:t>9/14/2024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C644E23-3E58-4243-B245-2CEC6A9BADF5}" type="slidenum">
              <a:rPr lang="en-US" smtClean="0"/>
              <a:t>‹#›</a:t>
            </a:fld>
            <a:endParaRPr lang="en-US"/>
          </a:p>
        </p:txBody>
      </p:sp>
    </p:spTree>
    <p:extLst>
      <p:ext uri="{BB962C8B-B14F-4D97-AF65-F5344CB8AC3E}">
        <p14:creationId xmlns:p14="http://schemas.microsoft.com/office/powerpoint/2010/main" val="33750017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7AC600DD-07DD-47E0-9310-52F22CEB1C99}" type="datetimeFigureOut">
              <a:rPr lang="en-US" smtClean="0"/>
              <a:t>9/14/2024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C644E23-3E58-4243-B245-2CEC6A9BADF5}" type="slidenum">
              <a:rPr lang="en-US" smtClean="0"/>
              <a:t>‹#›</a:t>
            </a:fld>
            <a:endParaRPr lang="en-US"/>
          </a:p>
        </p:txBody>
      </p:sp>
    </p:spTree>
    <p:extLst>
      <p:ext uri="{BB962C8B-B14F-4D97-AF65-F5344CB8AC3E}">
        <p14:creationId xmlns:p14="http://schemas.microsoft.com/office/powerpoint/2010/main" val="350676049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AC600DD-07DD-47E0-9310-52F22CEB1C99}" type="datetimeFigureOut">
              <a:rPr lang="en-US" smtClean="0"/>
              <a:t>9/14/2024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C644E23-3E58-4243-B245-2CEC6A9BADF5}" type="slidenum">
              <a:rPr lang="en-US" smtClean="0"/>
              <a:t>‹#›</a:t>
            </a:fld>
            <a:endParaRPr lang="en-US"/>
          </a:p>
        </p:txBody>
      </p:sp>
    </p:spTree>
    <p:extLst>
      <p:ext uri="{BB962C8B-B14F-4D97-AF65-F5344CB8AC3E}">
        <p14:creationId xmlns:p14="http://schemas.microsoft.com/office/powerpoint/2010/main" val="69023671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AC600DD-07DD-47E0-9310-52F22CEB1C99}" type="datetimeFigureOut">
              <a:rPr lang="en-US" smtClean="0"/>
              <a:t>9/14/2024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C644E23-3E58-4243-B245-2CEC6A9BADF5}" type="slidenum">
              <a:rPr lang="en-US" smtClean="0"/>
              <a:t>‹#›</a:t>
            </a:fld>
            <a:endParaRPr lang="en-US"/>
          </a:p>
        </p:txBody>
      </p:sp>
    </p:spTree>
    <p:extLst>
      <p:ext uri="{BB962C8B-B14F-4D97-AF65-F5344CB8AC3E}">
        <p14:creationId xmlns:p14="http://schemas.microsoft.com/office/powerpoint/2010/main" val="384954452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7AC600DD-07DD-47E0-9310-52F22CEB1C99}" type="datetimeFigureOut">
              <a:rPr lang="en-US" smtClean="0"/>
              <a:t>9/14/2024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C644E23-3E58-4243-B245-2CEC6A9BADF5}" type="slidenum">
              <a:rPr lang="en-US" smtClean="0"/>
              <a:t>‹#›</a:t>
            </a:fld>
            <a:endParaRPr lang="en-US"/>
          </a:p>
        </p:txBody>
      </p:sp>
    </p:spTree>
    <p:extLst>
      <p:ext uri="{BB962C8B-B14F-4D97-AF65-F5344CB8AC3E}">
        <p14:creationId xmlns:p14="http://schemas.microsoft.com/office/powerpoint/2010/main" val="142803240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7AC600DD-07DD-47E0-9310-52F22CEB1C99}" type="datetimeFigureOut">
              <a:rPr lang="en-US" smtClean="0"/>
              <a:t>9/14/2024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C644E23-3E58-4243-B245-2CEC6A9BADF5}" type="slidenum">
              <a:rPr lang="en-US" smtClean="0"/>
              <a:t>‹#›</a:t>
            </a:fld>
            <a:endParaRPr lang="en-US"/>
          </a:p>
        </p:txBody>
      </p:sp>
    </p:spTree>
    <p:extLst>
      <p:ext uri="{BB962C8B-B14F-4D97-AF65-F5344CB8AC3E}">
        <p14:creationId xmlns:p14="http://schemas.microsoft.com/office/powerpoint/2010/main" val="183527578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AC600DD-07DD-47E0-9310-52F22CEB1C99}" type="datetimeFigureOut">
              <a:rPr lang="en-US" smtClean="0"/>
              <a:t>9/14/2024</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C644E23-3E58-4243-B245-2CEC6A9BADF5}" type="slidenum">
              <a:rPr lang="en-US" smtClean="0"/>
              <a:t>‹#›</a:t>
            </a:fld>
            <a:endParaRPr lang="en-US"/>
          </a:p>
        </p:txBody>
      </p:sp>
    </p:spTree>
    <p:extLst>
      <p:ext uri="{BB962C8B-B14F-4D97-AF65-F5344CB8AC3E}">
        <p14:creationId xmlns:p14="http://schemas.microsoft.com/office/powerpoint/2010/main" val="324232880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5.png"/><Relationship Id="rId7" Type="http://schemas.openxmlformats.org/officeDocument/2006/relationships/image" Target="../media/image10.png"/><Relationship Id="rId2" Type="http://schemas.openxmlformats.org/officeDocument/2006/relationships/image" Target="../media/image14.png"/><Relationship Id="rId1" Type="http://schemas.openxmlformats.org/officeDocument/2006/relationships/slideLayout" Target="../slideLayouts/slideLayout2.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6.png"/></Relationships>
</file>

<file path=ppt/slides/_rels/slide1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21.jpg"/><Relationship Id="rId1" Type="http://schemas.openxmlformats.org/officeDocument/2006/relationships/slideLayout" Target="../slideLayouts/slideLayout2.xml"/><Relationship Id="rId5" Type="http://schemas.openxmlformats.org/officeDocument/2006/relationships/image" Target="../media/image23.jpg"/><Relationship Id="rId4" Type="http://schemas.openxmlformats.org/officeDocument/2006/relationships/image" Target="../media/image22.jpg"/></Relationships>
</file>

<file path=ppt/slides/_rels/slide1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24.jpg"/><Relationship Id="rId1" Type="http://schemas.openxmlformats.org/officeDocument/2006/relationships/slideLayout" Target="../slideLayouts/slideLayout2.xml"/><Relationship Id="rId6" Type="http://schemas.openxmlformats.org/officeDocument/2006/relationships/image" Target="../media/image27.jpg"/><Relationship Id="rId5" Type="http://schemas.openxmlformats.org/officeDocument/2006/relationships/image" Target="../media/image26.jpg"/><Relationship Id="rId4" Type="http://schemas.openxmlformats.org/officeDocument/2006/relationships/image" Target="../media/image25.jpg"/></Relationships>
</file>

<file path=ppt/slides/_rels/slide14.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7.png"/></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3.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ình nền powerpoint ngộ nghĩnh, dễ thươ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2958860" y="2093913"/>
            <a:ext cx="6236898" cy="892552"/>
          </a:xfrm>
          <a:prstGeom prst="rect">
            <a:avLst/>
          </a:prstGeom>
          <a:noFill/>
        </p:spPr>
        <p:txBody>
          <a:bodyPr wrap="square" rtlCol="0">
            <a:spAutoFit/>
          </a:bodyPr>
          <a:lstStyle/>
          <a:p>
            <a:pPr algn="ctr"/>
            <a:r>
              <a:rPr lang="en-US" sz="2400" b="1" dirty="0" smtClean="0">
                <a:ln w="0"/>
                <a:solidFill>
                  <a:srgbClr val="FF0000"/>
                </a:solidFill>
                <a:effectLst>
                  <a:reflection blurRad="6350" stA="53000" endA="300" endPos="35500" dir="5400000" sy="-90000" algn="bl" rotWithShape="0"/>
                </a:effectLst>
                <a:latin typeface="Times New Roman" panose="02020603050405020304" pitchFamily="18" charset="0"/>
                <a:cs typeface="Times New Roman" panose="02020603050405020304" pitchFamily="18" charset="0"/>
              </a:rPr>
              <a:t>NẾP SỐNG VĂN MINH THANH LỊCH</a:t>
            </a:r>
            <a:endParaRPr lang="en-US" sz="2400" b="1" dirty="0" smtClean="0">
              <a:ln w="0"/>
              <a:solidFill>
                <a:srgbClr val="FF0000"/>
              </a:solidFill>
              <a:effectLst>
                <a:reflection blurRad="6350" stA="53000" endA="300" endPos="35500" dir="5400000" sy="-90000" algn="bl" rotWithShape="0"/>
              </a:effectLst>
              <a:latin typeface="Times New Roman" panose="02020603050405020304" pitchFamily="18" charset="0"/>
              <a:cs typeface="Times New Roman" panose="02020603050405020304" pitchFamily="18" charset="0"/>
            </a:endParaRPr>
          </a:p>
          <a:p>
            <a:pPr algn="ctr"/>
            <a:r>
              <a:rPr lang="en-US" sz="2800" b="1" dirty="0" err="1" smtClean="0">
                <a:ln w="0"/>
                <a:solidFill>
                  <a:srgbClr val="002060"/>
                </a:solidFill>
                <a:effectLst>
                  <a:reflection blurRad="6350" stA="53000" endA="300" endPos="35500" dir="5400000" sy="-90000" algn="bl" rotWithShape="0"/>
                </a:effectLst>
                <a:latin typeface="Times New Roman" panose="02020603050405020304" pitchFamily="18" charset="0"/>
                <a:cs typeface="Times New Roman" panose="02020603050405020304" pitchFamily="18" charset="0"/>
              </a:rPr>
              <a:t>Bài</a:t>
            </a:r>
            <a:r>
              <a:rPr lang="en-US" sz="2800" b="1" dirty="0" smtClean="0">
                <a:ln w="0"/>
                <a:solidFill>
                  <a:srgbClr val="002060"/>
                </a:solidFill>
                <a:effectLst>
                  <a:reflection blurRad="6350" stA="53000" endA="300" endPos="35500" dir="5400000" sy="-90000" algn="bl" rotWithShape="0"/>
                </a:effectLst>
                <a:latin typeface="Times New Roman" panose="02020603050405020304" pitchFamily="18" charset="0"/>
                <a:cs typeface="Times New Roman" panose="02020603050405020304" pitchFamily="18" charset="0"/>
              </a:rPr>
              <a:t> 6: </a:t>
            </a:r>
            <a:r>
              <a:rPr lang="en-US" sz="2800" b="1" dirty="0" err="1" smtClean="0">
                <a:ln w="0"/>
                <a:solidFill>
                  <a:srgbClr val="002060"/>
                </a:solidFill>
                <a:effectLst>
                  <a:reflection blurRad="6350" stA="53000" endA="300" endPos="35500" dir="5400000" sy="-90000" algn="bl" rotWithShape="0"/>
                </a:effectLst>
                <a:latin typeface="Times New Roman" panose="02020603050405020304" pitchFamily="18" charset="0"/>
                <a:cs typeface="Times New Roman" panose="02020603050405020304" pitchFamily="18" charset="0"/>
              </a:rPr>
              <a:t>Chào</a:t>
            </a:r>
            <a:r>
              <a:rPr lang="en-US" sz="2800" b="1" dirty="0" smtClean="0">
                <a:ln w="0"/>
                <a:solidFill>
                  <a:srgbClr val="002060"/>
                </a:solidFill>
                <a:effectLst>
                  <a:reflection blurRad="6350" stA="53000" endA="300" endPos="35500" dir="5400000" sy="-90000" algn="bl" rotWithShape="0"/>
                </a:effectLst>
                <a:latin typeface="Times New Roman" panose="02020603050405020304" pitchFamily="18" charset="0"/>
                <a:cs typeface="Times New Roman" panose="02020603050405020304" pitchFamily="18" charset="0"/>
              </a:rPr>
              <a:t> </a:t>
            </a:r>
            <a:r>
              <a:rPr lang="en-US" sz="2800" b="1" dirty="0" err="1" smtClean="0">
                <a:ln w="0"/>
                <a:solidFill>
                  <a:srgbClr val="002060"/>
                </a:solidFill>
                <a:effectLst>
                  <a:reflection blurRad="6350" stA="53000" endA="300" endPos="35500" dir="5400000" sy="-90000" algn="bl" rotWithShape="0"/>
                </a:effectLst>
                <a:latin typeface="Times New Roman" panose="02020603050405020304" pitchFamily="18" charset="0"/>
                <a:cs typeface="Times New Roman" panose="02020603050405020304" pitchFamily="18" charset="0"/>
              </a:rPr>
              <a:t>hỏi</a:t>
            </a:r>
            <a:r>
              <a:rPr lang="en-US" sz="2800" b="1" dirty="0" smtClean="0">
                <a:ln w="0"/>
                <a:solidFill>
                  <a:srgbClr val="002060"/>
                </a:solidFill>
                <a:effectLst>
                  <a:reflection blurRad="6350" stA="53000" endA="300" endPos="35500" dir="5400000" sy="-90000" algn="bl" rotWithShape="0"/>
                </a:effectLst>
                <a:latin typeface="Times New Roman" panose="02020603050405020304" pitchFamily="18" charset="0"/>
                <a:cs typeface="Times New Roman" panose="02020603050405020304" pitchFamily="18" charset="0"/>
              </a:rPr>
              <a:t> </a:t>
            </a:r>
            <a:r>
              <a:rPr lang="en-US" sz="2800" b="1" dirty="0" err="1" smtClean="0">
                <a:ln w="0"/>
                <a:solidFill>
                  <a:srgbClr val="002060"/>
                </a:solidFill>
                <a:effectLst>
                  <a:reflection blurRad="6350" stA="53000" endA="300" endPos="35500" dir="5400000" sy="-90000" algn="bl" rotWithShape="0"/>
                </a:effectLst>
                <a:latin typeface="Times New Roman" panose="02020603050405020304" pitchFamily="18" charset="0"/>
                <a:cs typeface="Times New Roman" panose="02020603050405020304" pitchFamily="18" charset="0"/>
              </a:rPr>
              <a:t>xưng</a:t>
            </a:r>
            <a:r>
              <a:rPr lang="en-US" sz="2800" b="1" dirty="0" smtClean="0">
                <a:ln w="0"/>
                <a:solidFill>
                  <a:srgbClr val="002060"/>
                </a:solidFill>
                <a:effectLst>
                  <a:reflection blurRad="6350" stA="53000" endA="300" endPos="35500" dir="5400000" sy="-90000" algn="bl" rotWithShape="0"/>
                </a:effectLst>
                <a:latin typeface="Times New Roman" panose="02020603050405020304" pitchFamily="18" charset="0"/>
                <a:cs typeface="Times New Roman" panose="02020603050405020304" pitchFamily="18" charset="0"/>
              </a:rPr>
              <a:t> </a:t>
            </a:r>
            <a:r>
              <a:rPr lang="en-US" sz="2800" b="1" dirty="0" err="1" smtClean="0">
                <a:ln w="0"/>
                <a:solidFill>
                  <a:srgbClr val="002060"/>
                </a:solidFill>
                <a:effectLst>
                  <a:reflection blurRad="6350" stA="53000" endA="300" endPos="35500" dir="5400000" sy="-90000" algn="bl" rotWithShape="0"/>
                </a:effectLst>
                <a:latin typeface="Times New Roman" panose="02020603050405020304" pitchFamily="18" charset="0"/>
                <a:cs typeface="Times New Roman" panose="02020603050405020304" pitchFamily="18" charset="0"/>
              </a:rPr>
              <a:t>hô</a:t>
            </a:r>
            <a:r>
              <a:rPr lang="en-US" sz="2800" b="1" dirty="0" smtClean="0">
                <a:ln w="0"/>
                <a:solidFill>
                  <a:srgbClr val="002060"/>
                </a:solidFill>
                <a:effectLst>
                  <a:reflection blurRad="6350" stA="53000" endA="300" endPos="35500" dir="5400000" sy="-90000" algn="bl" rotWithShape="0"/>
                </a:effectLst>
                <a:latin typeface="Times New Roman" panose="02020603050405020304" pitchFamily="18" charset="0"/>
                <a:cs typeface="Times New Roman" panose="02020603050405020304" pitchFamily="18" charset="0"/>
              </a:rPr>
              <a:t> </a:t>
            </a:r>
            <a:r>
              <a:rPr lang="en-US" sz="2800" b="1" dirty="0" err="1" smtClean="0">
                <a:ln w="0"/>
                <a:solidFill>
                  <a:srgbClr val="002060"/>
                </a:solidFill>
                <a:effectLst>
                  <a:reflection blurRad="6350" stA="53000" endA="300" endPos="35500" dir="5400000" sy="-90000" algn="bl" rotWithShape="0"/>
                </a:effectLst>
                <a:latin typeface="Times New Roman" panose="02020603050405020304" pitchFamily="18" charset="0"/>
                <a:cs typeface="Times New Roman" panose="02020603050405020304" pitchFamily="18" charset="0"/>
              </a:rPr>
              <a:t>phù</a:t>
            </a:r>
            <a:r>
              <a:rPr lang="en-US" sz="2800" b="1" dirty="0" smtClean="0">
                <a:ln w="0"/>
                <a:solidFill>
                  <a:srgbClr val="002060"/>
                </a:solidFill>
                <a:effectLst>
                  <a:reflection blurRad="6350" stA="53000" endA="300" endPos="35500" dir="5400000" sy="-90000" algn="bl" rotWithShape="0"/>
                </a:effectLst>
                <a:latin typeface="Times New Roman" panose="02020603050405020304" pitchFamily="18" charset="0"/>
                <a:cs typeface="Times New Roman" panose="02020603050405020304" pitchFamily="18" charset="0"/>
              </a:rPr>
              <a:t> </a:t>
            </a:r>
            <a:r>
              <a:rPr lang="en-US" sz="2800" b="1" dirty="0" err="1" smtClean="0">
                <a:ln w="0"/>
                <a:solidFill>
                  <a:srgbClr val="002060"/>
                </a:solidFill>
                <a:effectLst>
                  <a:reflection blurRad="6350" stA="53000" endA="300" endPos="35500" dir="5400000" sy="-90000" algn="bl" rotWithShape="0"/>
                </a:effectLst>
                <a:latin typeface="Times New Roman" panose="02020603050405020304" pitchFamily="18" charset="0"/>
                <a:cs typeface="Times New Roman" panose="02020603050405020304" pitchFamily="18" charset="0"/>
              </a:rPr>
              <a:t>hợp</a:t>
            </a:r>
            <a:endParaRPr lang="en-US" sz="2800" b="1" dirty="0">
              <a:ln w="0"/>
              <a:solidFill>
                <a:srgbClr val="002060"/>
              </a:solidFill>
              <a:effectLst>
                <a:reflection blurRad="6350" stA="53000" endA="300" endPos="35500" dir="5400000" sy="-90000" algn="bl" rotWithShape="0"/>
              </a:effectLst>
              <a:latin typeface="Times New Roman" panose="02020603050405020304" pitchFamily="18" charset="0"/>
              <a:cs typeface="Times New Roman" panose="02020603050405020304" pitchFamily="18" charset="0"/>
            </a:endParaRPr>
          </a:p>
        </p:txBody>
      </p:sp>
      <p:sp>
        <p:nvSpPr>
          <p:cNvPr id="7" name="Title 1"/>
          <p:cNvSpPr txBox="1">
            <a:spLocks/>
          </p:cNvSpPr>
          <p:nvPr/>
        </p:nvSpPr>
        <p:spPr bwMode="auto">
          <a:xfrm>
            <a:off x="2958860" y="416779"/>
            <a:ext cx="6858000" cy="1335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ctr" anchorCtr="0" compatLnSpc="1">
            <a:prstTxWarp prst="textNoShape">
              <a:avLst/>
            </a:prstTxWarp>
            <a:normAutofit fontScale="90000" lnSpcReduction="20000"/>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eaLnBrk="1" fontAlgn="auto" hangingPunct="1">
              <a:spcAft>
                <a:spcPts val="0"/>
              </a:spcAft>
              <a:defRPr/>
            </a:pPr>
            <a:r>
              <a:rPr lang="en-US" sz="2200" b="1" dirty="0" smtClean="0">
                <a:solidFill>
                  <a:srgbClr val="0000FF"/>
                </a:solidFill>
                <a:latin typeface="Times New Roman" panose="02020603050405020304" pitchFamily="18" charset="0"/>
                <a:cs typeface="Times New Roman" panose="02020603050405020304" pitchFamily="18" charset="0"/>
              </a:rPr>
              <a:t>UBND QUẬN LONG BIÊN</a:t>
            </a:r>
            <a:br>
              <a:rPr lang="en-US" sz="2200" b="1" dirty="0" smtClean="0">
                <a:solidFill>
                  <a:srgbClr val="0000FF"/>
                </a:solidFill>
                <a:latin typeface="Times New Roman" panose="02020603050405020304" pitchFamily="18" charset="0"/>
                <a:cs typeface="Times New Roman" panose="02020603050405020304" pitchFamily="18" charset="0"/>
              </a:rPr>
            </a:br>
            <a:r>
              <a:rPr lang="en-US" sz="2200" b="1" dirty="0" smtClean="0">
                <a:solidFill>
                  <a:srgbClr val="0000FF"/>
                </a:solidFill>
                <a:latin typeface="Times New Roman" panose="02020603050405020304" pitchFamily="18" charset="0"/>
                <a:cs typeface="Times New Roman" panose="02020603050405020304" pitchFamily="18" charset="0"/>
              </a:rPr>
              <a:t/>
            </a:r>
            <a:br>
              <a:rPr lang="en-US" sz="2200" b="1" dirty="0" smtClean="0">
                <a:solidFill>
                  <a:srgbClr val="0000FF"/>
                </a:solidFill>
                <a:latin typeface="Times New Roman" panose="02020603050405020304" pitchFamily="18" charset="0"/>
                <a:cs typeface="Times New Roman" panose="02020603050405020304" pitchFamily="18" charset="0"/>
              </a:rPr>
            </a:br>
            <a:r>
              <a:rPr lang="en-US" sz="2200" dirty="0" smtClean="0">
                <a:solidFill>
                  <a:srgbClr val="0000FF"/>
                </a:solidFill>
                <a:latin typeface="Times New Roman" panose="02020603050405020304" pitchFamily="18" charset="0"/>
                <a:cs typeface="Times New Roman" panose="02020603050405020304" pitchFamily="18" charset="0"/>
              </a:rPr>
              <a:t/>
            </a:r>
            <a:br>
              <a:rPr lang="en-US" sz="2200" dirty="0" smtClean="0">
                <a:solidFill>
                  <a:srgbClr val="0000FF"/>
                </a:solidFill>
                <a:latin typeface="Times New Roman" panose="02020603050405020304" pitchFamily="18" charset="0"/>
                <a:cs typeface="Times New Roman" panose="02020603050405020304" pitchFamily="18" charset="0"/>
              </a:rPr>
            </a:br>
            <a:r>
              <a:rPr lang="en-US" sz="2000" dirty="0" smtClean="0">
                <a:solidFill>
                  <a:prstClr val="black"/>
                </a:solidFill>
                <a:latin typeface="Times New Roman" panose="02020603050405020304" pitchFamily="18" charset="0"/>
                <a:cs typeface="Times New Roman" panose="02020603050405020304" pitchFamily="18" charset="0"/>
              </a:rPr>
              <a:t/>
            </a:r>
            <a:br>
              <a:rPr lang="en-US" sz="2000" dirty="0" smtClean="0">
                <a:solidFill>
                  <a:prstClr val="black"/>
                </a:solidFill>
                <a:latin typeface="Times New Roman" panose="02020603050405020304" pitchFamily="18" charset="0"/>
                <a:cs typeface="Times New Roman" panose="02020603050405020304" pitchFamily="18" charset="0"/>
              </a:rPr>
            </a:br>
            <a:endParaRPr lang="en-US" sz="2000" dirty="0">
              <a:solidFill>
                <a:prstClr val="black"/>
              </a:solidFill>
              <a:latin typeface="Times New Roman" panose="02020603050405020304" pitchFamily="18" charset="0"/>
              <a:cs typeface="Times New Roman" panose="02020603050405020304" pitchFamily="18" charset="0"/>
            </a:endParaRPr>
          </a:p>
        </p:txBody>
      </p:sp>
      <p:sp>
        <p:nvSpPr>
          <p:cNvPr id="8" name="Title 1"/>
          <p:cNvSpPr txBox="1">
            <a:spLocks/>
          </p:cNvSpPr>
          <p:nvPr/>
        </p:nvSpPr>
        <p:spPr>
          <a:xfrm>
            <a:off x="3092210" y="704911"/>
            <a:ext cx="6651625" cy="379412"/>
          </a:xfrm>
          <a:prstGeom prst="rect">
            <a:avLst/>
          </a:prstGeom>
        </p:spPr>
        <p:txBody>
          <a:bodyPr anchor="b">
            <a:normAutofit fontScale="975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defRPr/>
            </a:pPr>
            <a:r>
              <a:rPr lang="en-US" sz="2000" b="1" dirty="0" smtClean="0">
                <a:solidFill>
                  <a:srgbClr val="0000FF"/>
                </a:solidFill>
                <a:latin typeface="Times New Roman" panose="02020603050405020304" pitchFamily="18" charset="0"/>
                <a:cs typeface="Times New Roman" panose="02020603050405020304" pitchFamily="18" charset="0"/>
              </a:rPr>
              <a:t>TRƯỜNG MẦM NON GIANG BIÊN</a:t>
            </a:r>
            <a:endParaRPr lang="en-US" sz="2000" dirty="0">
              <a:solidFill>
                <a:srgbClr val="0000FF"/>
              </a:solidFill>
              <a:latin typeface="Times New Roman" panose="02020603050405020304" pitchFamily="18" charset="0"/>
              <a:cs typeface="Times New Roman" panose="02020603050405020304" pitchFamily="18" charset="0"/>
            </a:endParaRPr>
          </a:p>
        </p:txBody>
      </p:sp>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763502" y="1025393"/>
            <a:ext cx="860036" cy="902332"/>
          </a:xfrm>
          <a:prstGeom prst="rect">
            <a:avLst/>
          </a:prstGeom>
        </p:spPr>
      </p:pic>
      <p:sp>
        <p:nvSpPr>
          <p:cNvPr id="4" name="Rectangle 3"/>
          <p:cNvSpPr/>
          <p:nvPr/>
        </p:nvSpPr>
        <p:spPr>
          <a:xfrm>
            <a:off x="4618384" y="2975574"/>
            <a:ext cx="2955233" cy="906851"/>
          </a:xfrm>
          <a:prstGeom prst="rect">
            <a:avLst/>
          </a:prstGeom>
        </p:spPr>
        <p:txBody>
          <a:bodyPr wrap="none">
            <a:spAutoFit/>
          </a:bodyPr>
          <a:lstStyle/>
          <a:p>
            <a:pPr lvl="0" algn="ctr" fontAlgn="base">
              <a:lnSpc>
                <a:spcPct val="170000"/>
              </a:lnSpc>
              <a:spcBef>
                <a:spcPct val="0"/>
              </a:spcBef>
              <a:spcAft>
                <a:spcPct val="0"/>
              </a:spcAft>
            </a:pPr>
            <a:r>
              <a:rPr lang="en-US" altLang="en-US" sz="3600" b="1" dirty="0">
                <a:solidFill>
                  <a:srgbClr val="0000FF"/>
                </a:solidFill>
                <a:latin typeface="Times New Roman" pitchFamily="18" charset="0"/>
                <a:cs typeface="Times New Roman" pitchFamily="18" charset="0"/>
              </a:rPr>
              <a:t>LỚP MGL A4</a:t>
            </a:r>
          </a:p>
        </p:txBody>
      </p:sp>
    </p:spTree>
    <p:extLst>
      <p:ext uri="{BB962C8B-B14F-4D97-AF65-F5344CB8AC3E}">
        <p14:creationId xmlns:p14="http://schemas.microsoft.com/office/powerpoint/2010/main" val="13711660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 name="Picture 3"/>
          <p:cNvPicPr>
            <a:picLocks noChangeAspect="1"/>
          </p:cNvPicPr>
          <p:nvPr/>
        </p:nvPicPr>
        <p:blipFill>
          <a:blip r:embed="rId2"/>
          <a:stretch>
            <a:fillRect/>
          </a:stretch>
        </p:blipFill>
        <p:spPr>
          <a:xfrm>
            <a:off x="0" y="15998"/>
            <a:ext cx="12192000" cy="6858000"/>
          </a:xfrm>
          <a:prstGeom prst="rect">
            <a:avLst/>
          </a:prstGeom>
        </p:spPr>
      </p:pic>
      <p:pic>
        <p:nvPicPr>
          <p:cNvPr id="5" name="Picture 4"/>
          <p:cNvPicPr>
            <a:picLocks noChangeAspect="1"/>
          </p:cNvPicPr>
          <p:nvPr/>
        </p:nvPicPr>
        <p:blipFill>
          <a:blip r:embed="rId3"/>
          <a:stretch>
            <a:fillRect/>
          </a:stretch>
        </p:blipFill>
        <p:spPr>
          <a:xfrm>
            <a:off x="790753" y="4159191"/>
            <a:ext cx="4308870" cy="2194577"/>
          </a:xfrm>
          <a:prstGeom prst="rect">
            <a:avLst/>
          </a:prstGeom>
        </p:spPr>
      </p:pic>
      <p:pic>
        <p:nvPicPr>
          <p:cNvPr id="6" name="Picture 5"/>
          <p:cNvPicPr>
            <a:picLocks noChangeAspect="1"/>
          </p:cNvPicPr>
          <p:nvPr/>
        </p:nvPicPr>
        <p:blipFill>
          <a:blip r:embed="rId4"/>
          <a:stretch>
            <a:fillRect/>
          </a:stretch>
        </p:blipFill>
        <p:spPr>
          <a:xfrm>
            <a:off x="6807199" y="4220954"/>
            <a:ext cx="4594047" cy="2194577"/>
          </a:xfrm>
          <a:prstGeom prst="rect">
            <a:avLst/>
          </a:prstGeom>
        </p:spPr>
      </p:pic>
      <p:pic>
        <p:nvPicPr>
          <p:cNvPr id="7" name="Picture 6"/>
          <p:cNvPicPr>
            <a:picLocks noChangeAspect="1"/>
          </p:cNvPicPr>
          <p:nvPr/>
        </p:nvPicPr>
        <p:blipFill>
          <a:blip r:embed="rId5"/>
          <a:stretch>
            <a:fillRect/>
          </a:stretch>
        </p:blipFill>
        <p:spPr>
          <a:xfrm>
            <a:off x="6807199" y="1354157"/>
            <a:ext cx="4594048" cy="2425092"/>
          </a:xfrm>
          <a:prstGeom prst="rect">
            <a:avLst/>
          </a:prstGeom>
        </p:spPr>
      </p:pic>
      <p:pic>
        <p:nvPicPr>
          <p:cNvPr id="8" name="Picture 7"/>
          <p:cNvPicPr>
            <a:picLocks noChangeAspect="1"/>
          </p:cNvPicPr>
          <p:nvPr/>
        </p:nvPicPr>
        <p:blipFill>
          <a:blip r:embed="rId6"/>
          <a:stretch>
            <a:fillRect/>
          </a:stretch>
        </p:blipFill>
        <p:spPr>
          <a:xfrm>
            <a:off x="838199" y="1354157"/>
            <a:ext cx="4261424" cy="2362565"/>
          </a:xfrm>
          <a:prstGeom prst="rect">
            <a:avLst/>
          </a:prstGeom>
        </p:spPr>
      </p:pic>
      <p:pic>
        <p:nvPicPr>
          <p:cNvPr id="9" name="Picture 8"/>
          <p:cNvPicPr>
            <a:picLocks noChangeAspect="1"/>
          </p:cNvPicPr>
          <p:nvPr/>
        </p:nvPicPr>
        <p:blipFill>
          <a:blip r:embed="rId7"/>
          <a:stretch>
            <a:fillRect/>
          </a:stretch>
        </p:blipFill>
        <p:spPr>
          <a:xfrm>
            <a:off x="11026356" y="-53203"/>
            <a:ext cx="1017198" cy="836656"/>
          </a:xfrm>
          <a:prstGeom prst="rect">
            <a:avLst/>
          </a:prstGeom>
        </p:spPr>
      </p:pic>
      <p:sp>
        <p:nvSpPr>
          <p:cNvPr id="10" name="Rounded Rectangle 9"/>
          <p:cNvSpPr/>
          <p:nvPr/>
        </p:nvSpPr>
        <p:spPr>
          <a:xfrm>
            <a:off x="1493850" y="174865"/>
            <a:ext cx="9113406" cy="675059"/>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p>
        </p:txBody>
      </p:sp>
      <p:sp>
        <p:nvSpPr>
          <p:cNvPr id="11" name="TextBox 10"/>
          <p:cNvSpPr txBox="1"/>
          <p:nvPr/>
        </p:nvSpPr>
        <p:spPr>
          <a:xfrm>
            <a:off x="1621716" y="80691"/>
            <a:ext cx="8985540" cy="830997"/>
          </a:xfrm>
          <a:prstGeom prst="rect">
            <a:avLst/>
          </a:prstGeom>
          <a:noFill/>
        </p:spPr>
        <p:txBody>
          <a:bodyPr wrap="square" rtlCol="0">
            <a:spAutoFit/>
          </a:bodyPr>
          <a:lstStyle/>
          <a:p>
            <a:r>
              <a:rPr lang="en-US" sz="2400" b="1" smtClean="0">
                <a:solidFill>
                  <a:srgbClr val="0070C0"/>
                </a:solidFill>
                <a:latin typeface="Times New Roman" panose="02020603050405020304" pitchFamily="18" charset="0"/>
                <a:cs typeface="Times New Roman" panose="02020603050405020304" pitchFamily="18" charset="0"/>
              </a:rPr>
              <a:t>Câu hỏi 1:Trong những bức tranh dưới đây, bức tranh nào thể hiện cách chào hỏi đúng khi gặp người lớn?</a:t>
            </a:r>
            <a:endParaRPr lang="en-US" sz="2400" b="1">
              <a:solidFill>
                <a:srgbClr val="0070C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1998342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down)">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wipe(down)">
                                      <p:cBhvr>
                                        <p:cTn id="12" dur="5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circle(in)">
                                      <p:cBhvr>
                                        <p:cTn id="17" dur="2000"/>
                                        <p:tgtEl>
                                          <p:spTgt spid="8"/>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circle(in)">
                                      <p:cBhvr>
                                        <p:cTn id="22" dur="2000"/>
                                        <p:tgtEl>
                                          <p:spTgt spid="7"/>
                                        </p:tgtEl>
                                      </p:cBhvr>
                                    </p:animEffect>
                                  </p:childTnLst>
                                </p:cTn>
                              </p:par>
                            </p:childTnLst>
                          </p:cTn>
                        </p:par>
                      </p:childTnLst>
                    </p:cTn>
                  </p:par>
                  <p:par>
                    <p:cTn id="23" fill="hold">
                      <p:stCondLst>
                        <p:cond delay="indefinite"/>
                      </p:stCondLst>
                      <p:childTnLst>
                        <p:par>
                          <p:cTn id="24" fill="hold">
                            <p:stCondLst>
                              <p:cond delay="0"/>
                            </p:stCondLst>
                            <p:childTnLst>
                              <p:par>
                                <p:cTn id="25" presetID="6" presetClass="entr" presetSubtype="16" fill="hold" nodeType="clickEffect">
                                  <p:stCondLst>
                                    <p:cond delay="0"/>
                                  </p:stCondLst>
                                  <p:childTnLst>
                                    <p:set>
                                      <p:cBhvr>
                                        <p:cTn id="26" dur="1" fill="hold">
                                          <p:stCondLst>
                                            <p:cond delay="0"/>
                                          </p:stCondLst>
                                        </p:cTn>
                                        <p:tgtEl>
                                          <p:spTgt spid="5"/>
                                        </p:tgtEl>
                                        <p:attrNameLst>
                                          <p:attrName>style.visibility</p:attrName>
                                        </p:attrNameLst>
                                      </p:cBhvr>
                                      <p:to>
                                        <p:strVal val="visible"/>
                                      </p:to>
                                    </p:set>
                                    <p:animEffect transition="in" filter="circle(in)">
                                      <p:cBhvr>
                                        <p:cTn id="27" dur="2000"/>
                                        <p:tgtEl>
                                          <p:spTgt spid="5"/>
                                        </p:tgtEl>
                                      </p:cBhvr>
                                    </p:animEffect>
                                  </p:childTnLst>
                                </p:cTn>
                              </p:par>
                            </p:childTnLst>
                          </p:cTn>
                        </p:par>
                      </p:childTnLst>
                    </p:cTn>
                  </p:par>
                  <p:par>
                    <p:cTn id="28" fill="hold">
                      <p:stCondLst>
                        <p:cond delay="indefinite"/>
                      </p:stCondLst>
                      <p:childTnLst>
                        <p:par>
                          <p:cTn id="29" fill="hold">
                            <p:stCondLst>
                              <p:cond delay="0"/>
                            </p:stCondLst>
                            <p:childTnLst>
                              <p:par>
                                <p:cTn id="30" presetID="6" presetClass="entr" presetSubtype="16" fill="hold" nodeType="clickEffect">
                                  <p:stCondLst>
                                    <p:cond delay="0"/>
                                  </p:stCondLst>
                                  <p:childTnLst>
                                    <p:set>
                                      <p:cBhvr>
                                        <p:cTn id="31" dur="1" fill="hold">
                                          <p:stCondLst>
                                            <p:cond delay="0"/>
                                          </p:stCondLst>
                                        </p:cTn>
                                        <p:tgtEl>
                                          <p:spTgt spid="6"/>
                                        </p:tgtEl>
                                        <p:attrNameLst>
                                          <p:attrName>style.visibility</p:attrName>
                                        </p:attrNameLst>
                                      </p:cBhvr>
                                      <p:to>
                                        <p:strVal val="visible"/>
                                      </p:to>
                                    </p:set>
                                    <p:animEffect transition="in" filter="circle(in)">
                                      <p:cBhvr>
                                        <p:cTn id="32" dur="2000"/>
                                        <p:tgtEl>
                                          <p:spTgt spid="6"/>
                                        </p:tgtEl>
                                      </p:cBhvr>
                                    </p:animEffect>
                                  </p:childTnLst>
                                </p:cTn>
                              </p:par>
                            </p:childTnLst>
                          </p:cTn>
                        </p:par>
                      </p:childTnLst>
                    </p:cTn>
                  </p:par>
                  <p:par>
                    <p:cTn id="33" fill="hold">
                      <p:stCondLst>
                        <p:cond delay="indefinite"/>
                      </p:stCondLst>
                      <p:childTnLst>
                        <p:par>
                          <p:cTn id="34" fill="hold">
                            <p:stCondLst>
                              <p:cond delay="0"/>
                            </p:stCondLst>
                            <p:childTnLst>
                              <p:par>
                                <p:cTn id="35" presetID="42" presetClass="exit" presetSubtype="0" fill="hold" nodeType="clickEffect">
                                  <p:stCondLst>
                                    <p:cond delay="0"/>
                                  </p:stCondLst>
                                  <p:childTnLst>
                                    <p:animEffect transition="out" filter="fade">
                                      <p:cBhvr>
                                        <p:cTn id="36" dur="1000"/>
                                        <p:tgtEl>
                                          <p:spTgt spid="5"/>
                                        </p:tgtEl>
                                      </p:cBhvr>
                                    </p:animEffect>
                                    <p:anim calcmode="lin" valueType="num">
                                      <p:cBhvr>
                                        <p:cTn id="37" dur="1000"/>
                                        <p:tgtEl>
                                          <p:spTgt spid="5"/>
                                        </p:tgtEl>
                                        <p:attrNameLst>
                                          <p:attrName>ppt_x</p:attrName>
                                        </p:attrNameLst>
                                      </p:cBhvr>
                                      <p:tavLst>
                                        <p:tav tm="0">
                                          <p:val>
                                            <p:strVal val="ppt_x"/>
                                          </p:val>
                                        </p:tav>
                                        <p:tav tm="100000">
                                          <p:val>
                                            <p:strVal val="ppt_x"/>
                                          </p:val>
                                        </p:tav>
                                      </p:tavLst>
                                    </p:anim>
                                    <p:anim calcmode="lin" valueType="num">
                                      <p:cBhvr>
                                        <p:cTn id="38" dur="1000"/>
                                        <p:tgtEl>
                                          <p:spTgt spid="5"/>
                                        </p:tgtEl>
                                        <p:attrNameLst>
                                          <p:attrName>ppt_y</p:attrName>
                                        </p:attrNameLst>
                                      </p:cBhvr>
                                      <p:tavLst>
                                        <p:tav tm="0">
                                          <p:val>
                                            <p:strVal val="ppt_y"/>
                                          </p:val>
                                        </p:tav>
                                        <p:tav tm="100000">
                                          <p:val>
                                            <p:strVal val="ppt_y+.1"/>
                                          </p:val>
                                        </p:tav>
                                      </p:tavLst>
                                    </p:anim>
                                    <p:set>
                                      <p:cBhvr>
                                        <p:cTn id="39" dur="1" fill="hold">
                                          <p:stCondLst>
                                            <p:cond delay="999"/>
                                          </p:stCondLst>
                                        </p:cTn>
                                        <p:tgtEl>
                                          <p:spTgt spid="5"/>
                                        </p:tgtEl>
                                        <p:attrNameLst>
                                          <p:attrName>style.visibility</p:attrName>
                                        </p:attrNameLst>
                                      </p:cBhvr>
                                      <p:to>
                                        <p:strVal val="hidden"/>
                                      </p:to>
                                    </p:set>
                                  </p:childTnLst>
                                </p:cTn>
                              </p:par>
                              <p:par>
                                <p:cTn id="40" presetID="42" presetClass="exit" presetSubtype="0" fill="hold" nodeType="withEffect">
                                  <p:stCondLst>
                                    <p:cond delay="0"/>
                                  </p:stCondLst>
                                  <p:childTnLst>
                                    <p:animEffect transition="out" filter="fade">
                                      <p:cBhvr>
                                        <p:cTn id="41" dur="1000"/>
                                        <p:tgtEl>
                                          <p:spTgt spid="6"/>
                                        </p:tgtEl>
                                      </p:cBhvr>
                                    </p:animEffect>
                                    <p:anim calcmode="lin" valueType="num">
                                      <p:cBhvr>
                                        <p:cTn id="42" dur="1000"/>
                                        <p:tgtEl>
                                          <p:spTgt spid="6"/>
                                        </p:tgtEl>
                                        <p:attrNameLst>
                                          <p:attrName>ppt_x</p:attrName>
                                        </p:attrNameLst>
                                      </p:cBhvr>
                                      <p:tavLst>
                                        <p:tav tm="0">
                                          <p:val>
                                            <p:strVal val="ppt_x"/>
                                          </p:val>
                                        </p:tav>
                                        <p:tav tm="100000">
                                          <p:val>
                                            <p:strVal val="ppt_x"/>
                                          </p:val>
                                        </p:tav>
                                      </p:tavLst>
                                    </p:anim>
                                    <p:anim calcmode="lin" valueType="num">
                                      <p:cBhvr>
                                        <p:cTn id="43" dur="1000"/>
                                        <p:tgtEl>
                                          <p:spTgt spid="6"/>
                                        </p:tgtEl>
                                        <p:attrNameLst>
                                          <p:attrName>ppt_y</p:attrName>
                                        </p:attrNameLst>
                                      </p:cBhvr>
                                      <p:tavLst>
                                        <p:tav tm="0">
                                          <p:val>
                                            <p:strVal val="ppt_y"/>
                                          </p:val>
                                        </p:tav>
                                        <p:tav tm="100000">
                                          <p:val>
                                            <p:strVal val="ppt_y+.1"/>
                                          </p:val>
                                        </p:tav>
                                      </p:tavLst>
                                    </p:anim>
                                    <p:set>
                                      <p:cBhvr>
                                        <p:cTn id="44" dur="1" fill="hold">
                                          <p:stCondLst>
                                            <p:cond delay="999"/>
                                          </p:stCondLst>
                                        </p:cTn>
                                        <p:tgtEl>
                                          <p:spTgt spid="6"/>
                                        </p:tgtEl>
                                        <p:attrNameLst>
                                          <p:attrName>style.visibility</p:attrName>
                                        </p:attrNameLst>
                                      </p:cBhvr>
                                      <p:to>
                                        <p:strVal val="hidden"/>
                                      </p:to>
                                    </p:set>
                                  </p:childTnLst>
                                </p:cTn>
                              </p:par>
                            </p:childTnLst>
                          </p:cTn>
                        </p:par>
                      </p:childTnLst>
                    </p:cTn>
                  </p:par>
                  <p:par>
                    <p:cTn id="45" fill="hold">
                      <p:stCondLst>
                        <p:cond delay="indefinite"/>
                      </p:stCondLst>
                      <p:childTnLst>
                        <p:par>
                          <p:cTn id="46" fill="hold">
                            <p:stCondLst>
                              <p:cond delay="0"/>
                            </p:stCondLst>
                            <p:childTnLst>
                              <p:par>
                                <p:cTn id="47" presetID="53" presetClass="entr" presetSubtype="16" fill="hold" nodeType="click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p:cTn id="49" dur="500" fill="hold"/>
                                        <p:tgtEl>
                                          <p:spTgt spid="8"/>
                                        </p:tgtEl>
                                        <p:attrNameLst>
                                          <p:attrName>ppt_w</p:attrName>
                                        </p:attrNameLst>
                                      </p:cBhvr>
                                      <p:tavLst>
                                        <p:tav tm="0">
                                          <p:val>
                                            <p:fltVal val="0"/>
                                          </p:val>
                                        </p:tav>
                                        <p:tav tm="100000">
                                          <p:val>
                                            <p:strVal val="#ppt_w"/>
                                          </p:val>
                                        </p:tav>
                                      </p:tavLst>
                                    </p:anim>
                                    <p:anim calcmode="lin" valueType="num">
                                      <p:cBhvr>
                                        <p:cTn id="50" dur="500" fill="hold"/>
                                        <p:tgtEl>
                                          <p:spTgt spid="8"/>
                                        </p:tgtEl>
                                        <p:attrNameLst>
                                          <p:attrName>ppt_h</p:attrName>
                                        </p:attrNameLst>
                                      </p:cBhvr>
                                      <p:tavLst>
                                        <p:tav tm="0">
                                          <p:val>
                                            <p:fltVal val="0"/>
                                          </p:val>
                                        </p:tav>
                                        <p:tav tm="100000">
                                          <p:val>
                                            <p:strVal val="#ppt_h"/>
                                          </p:val>
                                        </p:tav>
                                      </p:tavLst>
                                    </p:anim>
                                    <p:animEffect transition="in" filter="fade">
                                      <p:cBhvr>
                                        <p:cTn id="51" dur="500"/>
                                        <p:tgtEl>
                                          <p:spTgt spid="8"/>
                                        </p:tgtEl>
                                      </p:cBhvr>
                                    </p:animEffect>
                                  </p:childTnLst>
                                </p:cTn>
                              </p:par>
                              <p:par>
                                <p:cTn id="52" presetID="53" presetClass="entr" presetSubtype="16" fill="hold" nodeType="withEffect">
                                  <p:stCondLst>
                                    <p:cond delay="0"/>
                                  </p:stCondLst>
                                  <p:childTnLst>
                                    <p:set>
                                      <p:cBhvr>
                                        <p:cTn id="53" dur="1" fill="hold">
                                          <p:stCondLst>
                                            <p:cond delay="0"/>
                                          </p:stCondLst>
                                        </p:cTn>
                                        <p:tgtEl>
                                          <p:spTgt spid="7"/>
                                        </p:tgtEl>
                                        <p:attrNameLst>
                                          <p:attrName>style.visibility</p:attrName>
                                        </p:attrNameLst>
                                      </p:cBhvr>
                                      <p:to>
                                        <p:strVal val="visible"/>
                                      </p:to>
                                    </p:set>
                                    <p:anim calcmode="lin" valueType="num">
                                      <p:cBhvr>
                                        <p:cTn id="54" dur="500" fill="hold"/>
                                        <p:tgtEl>
                                          <p:spTgt spid="7"/>
                                        </p:tgtEl>
                                        <p:attrNameLst>
                                          <p:attrName>ppt_w</p:attrName>
                                        </p:attrNameLst>
                                      </p:cBhvr>
                                      <p:tavLst>
                                        <p:tav tm="0">
                                          <p:val>
                                            <p:fltVal val="0"/>
                                          </p:val>
                                        </p:tav>
                                        <p:tav tm="100000">
                                          <p:val>
                                            <p:strVal val="#ppt_w"/>
                                          </p:val>
                                        </p:tav>
                                      </p:tavLst>
                                    </p:anim>
                                    <p:anim calcmode="lin" valueType="num">
                                      <p:cBhvr>
                                        <p:cTn id="55" dur="500" fill="hold"/>
                                        <p:tgtEl>
                                          <p:spTgt spid="7"/>
                                        </p:tgtEl>
                                        <p:attrNameLst>
                                          <p:attrName>ppt_h</p:attrName>
                                        </p:attrNameLst>
                                      </p:cBhvr>
                                      <p:tavLst>
                                        <p:tav tm="0">
                                          <p:val>
                                            <p:fltVal val="0"/>
                                          </p:val>
                                        </p:tav>
                                        <p:tav tm="100000">
                                          <p:val>
                                            <p:strVal val="#ppt_h"/>
                                          </p:val>
                                        </p:tav>
                                      </p:tavLst>
                                    </p:anim>
                                    <p:animEffect transition="in" filter="fade">
                                      <p:cBhvr>
                                        <p:cTn id="56"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 name="Picture 3"/>
          <p:cNvPicPr>
            <a:picLocks noChangeAspect="1"/>
          </p:cNvPicPr>
          <p:nvPr/>
        </p:nvPicPr>
        <p:blipFill>
          <a:blip r:embed="rId2"/>
          <a:stretch>
            <a:fillRect/>
          </a:stretch>
        </p:blipFill>
        <p:spPr>
          <a:xfrm>
            <a:off x="-529" y="-297"/>
            <a:ext cx="12193057" cy="6858594"/>
          </a:xfrm>
          <a:prstGeom prst="rect">
            <a:avLst/>
          </a:prstGeom>
        </p:spPr>
      </p:pic>
      <p:sp>
        <p:nvSpPr>
          <p:cNvPr id="6" name="Rounded Rectangle 5"/>
          <p:cNvSpPr/>
          <p:nvPr/>
        </p:nvSpPr>
        <p:spPr>
          <a:xfrm>
            <a:off x="1431636" y="267855"/>
            <a:ext cx="9559637" cy="729672"/>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p>
        </p:txBody>
      </p:sp>
      <p:sp>
        <p:nvSpPr>
          <p:cNvPr id="7" name="TextBox 6"/>
          <p:cNvSpPr txBox="1"/>
          <p:nvPr/>
        </p:nvSpPr>
        <p:spPr>
          <a:xfrm>
            <a:off x="1602508" y="155637"/>
            <a:ext cx="9388765" cy="954107"/>
          </a:xfrm>
          <a:prstGeom prst="rect">
            <a:avLst/>
          </a:prstGeom>
          <a:noFill/>
        </p:spPr>
        <p:txBody>
          <a:bodyPr wrap="square" rtlCol="0">
            <a:spAutoFit/>
          </a:bodyPr>
          <a:lstStyle/>
          <a:p>
            <a:r>
              <a:rPr lang="en-US" sz="2800" b="1" smtClean="0">
                <a:solidFill>
                  <a:srgbClr val="7030A0"/>
                </a:solidFill>
                <a:latin typeface="Times New Roman" panose="02020603050405020304" pitchFamily="18" charset="0"/>
                <a:cs typeface="Times New Roman" panose="02020603050405020304" pitchFamily="18" charset="0"/>
              </a:rPr>
              <a:t>Câu hỏi 2:Các con hãy lựa chọn câu chào phù hợp với hình ảnh trên?</a:t>
            </a:r>
            <a:endParaRPr lang="en-US" sz="2800" b="1">
              <a:solidFill>
                <a:srgbClr val="7030A0"/>
              </a:solidFill>
              <a:latin typeface="Times New Roman" panose="02020603050405020304" pitchFamily="18" charset="0"/>
              <a:cs typeface="Times New Roman" panose="02020603050405020304" pitchFamily="18" charset="0"/>
            </a:endParaRPr>
          </a:p>
        </p:txBody>
      </p:sp>
      <p:sp>
        <p:nvSpPr>
          <p:cNvPr id="9" name="Rounded Rectangle 8"/>
          <p:cNvSpPr/>
          <p:nvPr/>
        </p:nvSpPr>
        <p:spPr>
          <a:xfrm>
            <a:off x="1241658" y="1202851"/>
            <a:ext cx="10112141" cy="5419330"/>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pic>
        <p:nvPicPr>
          <p:cNvPr id="10" name="Picture 9"/>
          <p:cNvPicPr>
            <a:picLocks noChangeAspect="1"/>
          </p:cNvPicPr>
          <p:nvPr/>
        </p:nvPicPr>
        <p:blipFill>
          <a:blip r:embed="rId3"/>
          <a:stretch>
            <a:fillRect/>
          </a:stretch>
        </p:blipFill>
        <p:spPr>
          <a:xfrm>
            <a:off x="3296701" y="1378257"/>
            <a:ext cx="6291617" cy="3426249"/>
          </a:xfrm>
          <a:prstGeom prst="rect">
            <a:avLst/>
          </a:prstGeom>
        </p:spPr>
      </p:pic>
      <p:sp>
        <p:nvSpPr>
          <p:cNvPr id="11" name="Rounded Rectangle 10"/>
          <p:cNvSpPr/>
          <p:nvPr/>
        </p:nvSpPr>
        <p:spPr>
          <a:xfrm>
            <a:off x="1857676" y="5181711"/>
            <a:ext cx="2786561" cy="785952"/>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p>
        </p:txBody>
      </p:sp>
      <p:sp>
        <p:nvSpPr>
          <p:cNvPr id="12" name="Rounded Rectangle 11"/>
          <p:cNvSpPr/>
          <p:nvPr/>
        </p:nvSpPr>
        <p:spPr>
          <a:xfrm>
            <a:off x="5121086" y="5170425"/>
            <a:ext cx="2981852" cy="839657"/>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p>
        </p:txBody>
      </p:sp>
      <p:sp>
        <p:nvSpPr>
          <p:cNvPr id="13" name="Rounded Rectangle 12"/>
          <p:cNvSpPr/>
          <p:nvPr/>
        </p:nvSpPr>
        <p:spPr>
          <a:xfrm>
            <a:off x="8328309" y="5181711"/>
            <a:ext cx="2662964" cy="828372"/>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p>
        </p:txBody>
      </p:sp>
      <p:sp>
        <p:nvSpPr>
          <p:cNvPr id="14" name="TextBox 13"/>
          <p:cNvSpPr txBox="1"/>
          <p:nvPr/>
        </p:nvSpPr>
        <p:spPr>
          <a:xfrm>
            <a:off x="1743075" y="5097633"/>
            <a:ext cx="3120748" cy="954107"/>
          </a:xfrm>
          <a:prstGeom prst="rect">
            <a:avLst/>
          </a:prstGeom>
          <a:noFill/>
        </p:spPr>
        <p:txBody>
          <a:bodyPr wrap="square" rtlCol="0">
            <a:spAutoFit/>
          </a:bodyPr>
          <a:lstStyle/>
          <a:p>
            <a:pPr algn="ctr"/>
            <a:r>
              <a:rPr lang="en-US" sz="2800" b="1" smtClean="0">
                <a:solidFill>
                  <a:srgbClr val="002060"/>
                </a:solidFill>
                <a:latin typeface="Times New Roman" panose="02020603050405020304" pitchFamily="18" charset="0"/>
                <a:cs typeface="Times New Roman" panose="02020603050405020304" pitchFamily="18" charset="0"/>
              </a:rPr>
              <a:t>Cháu chào ông ạ!</a:t>
            </a:r>
          </a:p>
          <a:p>
            <a:pPr algn="ctr"/>
            <a:r>
              <a:rPr lang="en-US" sz="2800" b="1">
                <a:solidFill>
                  <a:srgbClr val="FF0000"/>
                </a:solidFill>
                <a:latin typeface="Times New Roman" panose="02020603050405020304" pitchFamily="18" charset="0"/>
                <a:cs typeface="Times New Roman" panose="02020603050405020304" pitchFamily="18" charset="0"/>
              </a:rPr>
              <a:t>A</a:t>
            </a:r>
          </a:p>
        </p:txBody>
      </p:sp>
      <p:sp>
        <p:nvSpPr>
          <p:cNvPr id="15" name="TextBox 14"/>
          <p:cNvSpPr txBox="1"/>
          <p:nvPr/>
        </p:nvSpPr>
        <p:spPr>
          <a:xfrm>
            <a:off x="4765117" y="5113199"/>
            <a:ext cx="3699065" cy="954107"/>
          </a:xfrm>
          <a:prstGeom prst="rect">
            <a:avLst/>
          </a:prstGeom>
          <a:noFill/>
        </p:spPr>
        <p:txBody>
          <a:bodyPr wrap="square" rtlCol="0">
            <a:spAutoFit/>
          </a:bodyPr>
          <a:lstStyle/>
          <a:p>
            <a:pPr algn="ctr"/>
            <a:r>
              <a:rPr lang="en-US" sz="2800" b="1" smtClean="0">
                <a:solidFill>
                  <a:srgbClr val="002060"/>
                </a:solidFill>
                <a:latin typeface="Times New Roman" panose="02020603050405020304" pitchFamily="18" charset="0"/>
                <a:cs typeface="Times New Roman" panose="02020603050405020304" pitchFamily="18" charset="0"/>
              </a:rPr>
              <a:t>Cháu chào ông nhé!</a:t>
            </a:r>
          </a:p>
          <a:p>
            <a:pPr algn="ctr"/>
            <a:r>
              <a:rPr lang="en-US" sz="2800" b="1">
                <a:solidFill>
                  <a:srgbClr val="FF0000"/>
                </a:solidFill>
                <a:latin typeface="Times New Roman" panose="02020603050405020304" pitchFamily="18" charset="0"/>
                <a:cs typeface="Times New Roman" panose="02020603050405020304" pitchFamily="18" charset="0"/>
              </a:rPr>
              <a:t>B</a:t>
            </a:r>
          </a:p>
        </p:txBody>
      </p:sp>
      <p:sp>
        <p:nvSpPr>
          <p:cNvPr id="17" name="TextBox 16"/>
          <p:cNvSpPr txBox="1"/>
          <p:nvPr/>
        </p:nvSpPr>
        <p:spPr>
          <a:xfrm>
            <a:off x="8544073" y="5165177"/>
            <a:ext cx="2415307" cy="954107"/>
          </a:xfrm>
          <a:prstGeom prst="rect">
            <a:avLst/>
          </a:prstGeom>
          <a:noFill/>
        </p:spPr>
        <p:txBody>
          <a:bodyPr wrap="square" rtlCol="0">
            <a:spAutoFit/>
          </a:bodyPr>
          <a:lstStyle/>
          <a:p>
            <a:pPr algn="ctr"/>
            <a:r>
              <a:rPr lang="en-US" sz="2800" b="1" smtClean="0">
                <a:solidFill>
                  <a:srgbClr val="002060"/>
                </a:solidFill>
                <a:latin typeface="Times New Roman" panose="02020603050405020304" pitchFamily="18" charset="0"/>
                <a:cs typeface="Times New Roman" panose="02020603050405020304" pitchFamily="18" charset="0"/>
              </a:rPr>
              <a:t>Xin chào ông!</a:t>
            </a:r>
          </a:p>
          <a:p>
            <a:pPr algn="ctr"/>
            <a:r>
              <a:rPr lang="en-US" sz="2800" b="1" smtClean="0">
                <a:solidFill>
                  <a:srgbClr val="FF0000"/>
                </a:solidFill>
                <a:latin typeface="Times New Roman" panose="02020603050405020304" pitchFamily="18" charset="0"/>
                <a:cs typeface="Times New Roman" panose="02020603050405020304" pitchFamily="18" charset="0"/>
              </a:rPr>
              <a:t>C</a:t>
            </a:r>
            <a:endParaRPr lang="en-US" sz="2800" b="1">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1139878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wipe(down)">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wipe(down)">
                                      <p:cBhvr>
                                        <p:cTn id="17" dur="500"/>
                                        <p:tgtEl>
                                          <p:spTgt spid="10"/>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wipe(down)">
                                      <p:cBhvr>
                                        <p:cTn id="22" dur="500"/>
                                        <p:tgtEl>
                                          <p:spTgt spid="11"/>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wipe(down)">
                                      <p:cBhvr>
                                        <p:cTn id="27" dur="500"/>
                                        <p:tgtEl>
                                          <p:spTgt spid="14"/>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12"/>
                                        </p:tgtEl>
                                        <p:attrNameLst>
                                          <p:attrName>style.visibility</p:attrName>
                                        </p:attrNameLst>
                                      </p:cBhvr>
                                      <p:to>
                                        <p:strVal val="visible"/>
                                      </p:to>
                                    </p:set>
                                    <p:animEffect transition="in" filter="wipe(down)">
                                      <p:cBhvr>
                                        <p:cTn id="32" dur="500"/>
                                        <p:tgtEl>
                                          <p:spTgt spid="12"/>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grpId="0" nodeType="clickEffect">
                                  <p:stCondLst>
                                    <p:cond delay="0"/>
                                  </p:stCondLst>
                                  <p:childTnLst>
                                    <p:set>
                                      <p:cBhvr>
                                        <p:cTn id="36" dur="1" fill="hold">
                                          <p:stCondLst>
                                            <p:cond delay="0"/>
                                          </p:stCondLst>
                                        </p:cTn>
                                        <p:tgtEl>
                                          <p:spTgt spid="15"/>
                                        </p:tgtEl>
                                        <p:attrNameLst>
                                          <p:attrName>style.visibility</p:attrName>
                                        </p:attrNameLst>
                                      </p:cBhvr>
                                      <p:to>
                                        <p:strVal val="visible"/>
                                      </p:to>
                                    </p:set>
                                    <p:animEffect transition="in" filter="wipe(down)">
                                      <p:cBhvr>
                                        <p:cTn id="37" dur="500"/>
                                        <p:tgtEl>
                                          <p:spTgt spid="15"/>
                                        </p:tgtEl>
                                      </p:cBhvr>
                                    </p:animEffect>
                                  </p:childTnLst>
                                </p:cTn>
                              </p:par>
                            </p:childTnLst>
                          </p:cTn>
                        </p:par>
                      </p:childTnLst>
                    </p:cTn>
                  </p:par>
                  <p:par>
                    <p:cTn id="38" fill="hold">
                      <p:stCondLst>
                        <p:cond delay="indefinite"/>
                      </p:stCondLst>
                      <p:childTnLst>
                        <p:par>
                          <p:cTn id="39" fill="hold">
                            <p:stCondLst>
                              <p:cond delay="0"/>
                            </p:stCondLst>
                            <p:childTnLst>
                              <p:par>
                                <p:cTn id="40" presetID="16" presetClass="entr" presetSubtype="21" fill="hold" grpId="0" nodeType="clickEffect">
                                  <p:stCondLst>
                                    <p:cond delay="0"/>
                                  </p:stCondLst>
                                  <p:childTnLst>
                                    <p:set>
                                      <p:cBhvr>
                                        <p:cTn id="41" dur="1" fill="hold">
                                          <p:stCondLst>
                                            <p:cond delay="0"/>
                                          </p:stCondLst>
                                        </p:cTn>
                                        <p:tgtEl>
                                          <p:spTgt spid="13"/>
                                        </p:tgtEl>
                                        <p:attrNameLst>
                                          <p:attrName>style.visibility</p:attrName>
                                        </p:attrNameLst>
                                      </p:cBhvr>
                                      <p:to>
                                        <p:strVal val="visible"/>
                                      </p:to>
                                    </p:set>
                                    <p:animEffect transition="in" filter="barn(inVertical)">
                                      <p:cBhvr>
                                        <p:cTn id="42" dur="500"/>
                                        <p:tgtEl>
                                          <p:spTgt spid="13"/>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4" fill="hold" grpId="0" nodeType="click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wipe(down)">
                                      <p:cBhvr>
                                        <p:cTn id="47" dur="500"/>
                                        <p:tgtEl>
                                          <p:spTgt spid="17"/>
                                        </p:tgtEl>
                                      </p:cBhvr>
                                    </p:animEffect>
                                  </p:childTnLst>
                                </p:cTn>
                              </p:par>
                            </p:childTnLst>
                          </p:cTn>
                        </p:par>
                      </p:childTnLst>
                    </p:cTn>
                  </p:par>
                  <p:par>
                    <p:cTn id="48" fill="hold">
                      <p:stCondLst>
                        <p:cond delay="indefinite"/>
                      </p:stCondLst>
                      <p:childTnLst>
                        <p:par>
                          <p:cTn id="49" fill="hold">
                            <p:stCondLst>
                              <p:cond delay="0"/>
                            </p:stCondLst>
                            <p:childTnLst>
                              <p:par>
                                <p:cTn id="50" presetID="42" presetClass="exit" presetSubtype="0" fill="hold" grpId="1" nodeType="clickEffect">
                                  <p:stCondLst>
                                    <p:cond delay="0"/>
                                  </p:stCondLst>
                                  <p:childTnLst>
                                    <p:animEffect transition="out" filter="fade">
                                      <p:cBhvr>
                                        <p:cTn id="51" dur="1000"/>
                                        <p:tgtEl>
                                          <p:spTgt spid="12"/>
                                        </p:tgtEl>
                                      </p:cBhvr>
                                    </p:animEffect>
                                    <p:anim calcmode="lin" valueType="num">
                                      <p:cBhvr>
                                        <p:cTn id="52" dur="1000"/>
                                        <p:tgtEl>
                                          <p:spTgt spid="12"/>
                                        </p:tgtEl>
                                        <p:attrNameLst>
                                          <p:attrName>ppt_x</p:attrName>
                                        </p:attrNameLst>
                                      </p:cBhvr>
                                      <p:tavLst>
                                        <p:tav tm="0">
                                          <p:val>
                                            <p:strVal val="ppt_x"/>
                                          </p:val>
                                        </p:tav>
                                        <p:tav tm="100000">
                                          <p:val>
                                            <p:strVal val="ppt_x"/>
                                          </p:val>
                                        </p:tav>
                                      </p:tavLst>
                                    </p:anim>
                                    <p:anim calcmode="lin" valueType="num">
                                      <p:cBhvr>
                                        <p:cTn id="53" dur="1000"/>
                                        <p:tgtEl>
                                          <p:spTgt spid="12"/>
                                        </p:tgtEl>
                                        <p:attrNameLst>
                                          <p:attrName>ppt_y</p:attrName>
                                        </p:attrNameLst>
                                      </p:cBhvr>
                                      <p:tavLst>
                                        <p:tav tm="0">
                                          <p:val>
                                            <p:strVal val="ppt_y"/>
                                          </p:val>
                                        </p:tav>
                                        <p:tav tm="100000">
                                          <p:val>
                                            <p:strVal val="ppt_y+.1"/>
                                          </p:val>
                                        </p:tav>
                                      </p:tavLst>
                                    </p:anim>
                                    <p:set>
                                      <p:cBhvr>
                                        <p:cTn id="54" dur="1" fill="hold">
                                          <p:stCondLst>
                                            <p:cond delay="999"/>
                                          </p:stCondLst>
                                        </p:cTn>
                                        <p:tgtEl>
                                          <p:spTgt spid="12"/>
                                        </p:tgtEl>
                                        <p:attrNameLst>
                                          <p:attrName>style.visibility</p:attrName>
                                        </p:attrNameLst>
                                      </p:cBhvr>
                                      <p:to>
                                        <p:strVal val="hidden"/>
                                      </p:to>
                                    </p:set>
                                  </p:childTnLst>
                                </p:cTn>
                              </p:par>
                              <p:par>
                                <p:cTn id="55" presetID="42" presetClass="exit" presetSubtype="0" fill="hold" grpId="1" nodeType="withEffect">
                                  <p:stCondLst>
                                    <p:cond delay="0"/>
                                  </p:stCondLst>
                                  <p:childTnLst>
                                    <p:animEffect transition="out" filter="fade">
                                      <p:cBhvr>
                                        <p:cTn id="56" dur="1000"/>
                                        <p:tgtEl>
                                          <p:spTgt spid="15"/>
                                        </p:tgtEl>
                                      </p:cBhvr>
                                    </p:animEffect>
                                    <p:anim calcmode="lin" valueType="num">
                                      <p:cBhvr>
                                        <p:cTn id="57" dur="1000"/>
                                        <p:tgtEl>
                                          <p:spTgt spid="15"/>
                                        </p:tgtEl>
                                        <p:attrNameLst>
                                          <p:attrName>ppt_x</p:attrName>
                                        </p:attrNameLst>
                                      </p:cBhvr>
                                      <p:tavLst>
                                        <p:tav tm="0">
                                          <p:val>
                                            <p:strVal val="ppt_x"/>
                                          </p:val>
                                        </p:tav>
                                        <p:tav tm="100000">
                                          <p:val>
                                            <p:strVal val="ppt_x"/>
                                          </p:val>
                                        </p:tav>
                                      </p:tavLst>
                                    </p:anim>
                                    <p:anim calcmode="lin" valueType="num">
                                      <p:cBhvr>
                                        <p:cTn id="58" dur="1000"/>
                                        <p:tgtEl>
                                          <p:spTgt spid="15"/>
                                        </p:tgtEl>
                                        <p:attrNameLst>
                                          <p:attrName>ppt_y</p:attrName>
                                        </p:attrNameLst>
                                      </p:cBhvr>
                                      <p:tavLst>
                                        <p:tav tm="0">
                                          <p:val>
                                            <p:strVal val="ppt_y"/>
                                          </p:val>
                                        </p:tav>
                                        <p:tav tm="100000">
                                          <p:val>
                                            <p:strVal val="ppt_y+.1"/>
                                          </p:val>
                                        </p:tav>
                                      </p:tavLst>
                                    </p:anim>
                                    <p:set>
                                      <p:cBhvr>
                                        <p:cTn id="59" dur="1" fill="hold">
                                          <p:stCondLst>
                                            <p:cond delay="999"/>
                                          </p:stCondLst>
                                        </p:cTn>
                                        <p:tgtEl>
                                          <p:spTgt spid="15"/>
                                        </p:tgtEl>
                                        <p:attrNameLst>
                                          <p:attrName>style.visibility</p:attrName>
                                        </p:attrNameLst>
                                      </p:cBhvr>
                                      <p:to>
                                        <p:strVal val="hidden"/>
                                      </p:to>
                                    </p:set>
                                  </p:childTnLst>
                                </p:cTn>
                              </p:par>
                              <p:par>
                                <p:cTn id="60" presetID="42" presetClass="exit" presetSubtype="0" fill="hold" grpId="1" nodeType="withEffect">
                                  <p:stCondLst>
                                    <p:cond delay="0"/>
                                  </p:stCondLst>
                                  <p:childTnLst>
                                    <p:animEffect transition="out" filter="fade">
                                      <p:cBhvr>
                                        <p:cTn id="61" dur="1000"/>
                                        <p:tgtEl>
                                          <p:spTgt spid="13"/>
                                        </p:tgtEl>
                                      </p:cBhvr>
                                    </p:animEffect>
                                    <p:anim calcmode="lin" valueType="num">
                                      <p:cBhvr>
                                        <p:cTn id="62" dur="1000"/>
                                        <p:tgtEl>
                                          <p:spTgt spid="13"/>
                                        </p:tgtEl>
                                        <p:attrNameLst>
                                          <p:attrName>ppt_x</p:attrName>
                                        </p:attrNameLst>
                                      </p:cBhvr>
                                      <p:tavLst>
                                        <p:tav tm="0">
                                          <p:val>
                                            <p:strVal val="ppt_x"/>
                                          </p:val>
                                        </p:tav>
                                        <p:tav tm="100000">
                                          <p:val>
                                            <p:strVal val="ppt_x"/>
                                          </p:val>
                                        </p:tav>
                                      </p:tavLst>
                                    </p:anim>
                                    <p:anim calcmode="lin" valueType="num">
                                      <p:cBhvr>
                                        <p:cTn id="63" dur="1000"/>
                                        <p:tgtEl>
                                          <p:spTgt spid="13"/>
                                        </p:tgtEl>
                                        <p:attrNameLst>
                                          <p:attrName>ppt_y</p:attrName>
                                        </p:attrNameLst>
                                      </p:cBhvr>
                                      <p:tavLst>
                                        <p:tav tm="0">
                                          <p:val>
                                            <p:strVal val="ppt_y"/>
                                          </p:val>
                                        </p:tav>
                                        <p:tav tm="100000">
                                          <p:val>
                                            <p:strVal val="ppt_y+.1"/>
                                          </p:val>
                                        </p:tav>
                                      </p:tavLst>
                                    </p:anim>
                                    <p:set>
                                      <p:cBhvr>
                                        <p:cTn id="64" dur="1" fill="hold">
                                          <p:stCondLst>
                                            <p:cond delay="999"/>
                                          </p:stCondLst>
                                        </p:cTn>
                                        <p:tgtEl>
                                          <p:spTgt spid="13"/>
                                        </p:tgtEl>
                                        <p:attrNameLst>
                                          <p:attrName>style.visibility</p:attrName>
                                        </p:attrNameLst>
                                      </p:cBhvr>
                                      <p:to>
                                        <p:strVal val="hidden"/>
                                      </p:to>
                                    </p:set>
                                  </p:childTnLst>
                                </p:cTn>
                              </p:par>
                              <p:par>
                                <p:cTn id="65" presetID="42" presetClass="exit" presetSubtype="0" fill="hold" grpId="1" nodeType="withEffect">
                                  <p:stCondLst>
                                    <p:cond delay="0"/>
                                  </p:stCondLst>
                                  <p:childTnLst>
                                    <p:animEffect transition="out" filter="fade">
                                      <p:cBhvr>
                                        <p:cTn id="66" dur="1000"/>
                                        <p:tgtEl>
                                          <p:spTgt spid="17"/>
                                        </p:tgtEl>
                                      </p:cBhvr>
                                    </p:animEffect>
                                    <p:anim calcmode="lin" valueType="num">
                                      <p:cBhvr>
                                        <p:cTn id="67" dur="1000"/>
                                        <p:tgtEl>
                                          <p:spTgt spid="17"/>
                                        </p:tgtEl>
                                        <p:attrNameLst>
                                          <p:attrName>ppt_x</p:attrName>
                                        </p:attrNameLst>
                                      </p:cBhvr>
                                      <p:tavLst>
                                        <p:tav tm="0">
                                          <p:val>
                                            <p:strVal val="ppt_x"/>
                                          </p:val>
                                        </p:tav>
                                        <p:tav tm="100000">
                                          <p:val>
                                            <p:strVal val="ppt_x"/>
                                          </p:val>
                                        </p:tav>
                                      </p:tavLst>
                                    </p:anim>
                                    <p:anim calcmode="lin" valueType="num">
                                      <p:cBhvr>
                                        <p:cTn id="68" dur="1000"/>
                                        <p:tgtEl>
                                          <p:spTgt spid="17"/>
                                        </p:tgtEl>
                                        <p:attrNameLst>
                                          <p:attrName>ppt_y</p:attrName>
                                        </p:attrNameLst>
                                      </p:cBhvr>
                                      <p:tavLst>
                                        <p:tav tm="0">
                                          <p:val>
                                            <p:strVal val="ppt_y"/>
                                          </p:val>
                                        </p:tav>
                                        <p:tav tm="100000">
                                          <p:val>
                                            <p:strVal val="ppt_y+.1"/>
                                          </p:val>
                                        </p:tav>
                                      </p:tavLst>
                                    </p:anim>
                                    <p:set>
                                      <p:cBhvr>
                                        <p:cTn id="69" dur="1" fill="hold">
                                          <p:stCondLst>
                                            <p:cond delay="999"/>
                                          </p:stCondLst>
                                        </p:cTn>
                                        <p:tgtEl>
                                          <p:spTgt spid="17"/>
                                        </p:tgtEl>
                                        <p:attrNameLst>
                                          <p:attrName>style.visibility</p:attrName>
                                        </p:attrNameLst>
                                      </p:cBhvr>
                                      <p:to>
                                        <p:strVal val="hidden"/>
                                      </p:to>
                                    </p:set>
                                  </p:childTnLst>
                                </p:cTn>
                              </p:par>
                            </p:childTnLst>
                          </p:cTn>
                        </p:par>
                      </p:childTnLst>
                    </p:cTn>
                  </p:par>
                  <p:par>
                    <p:cTn id="70" fill="hold">
                      <p:stCondLst>
                        <p:cond delay="indefinite"/>
                      </p:stCondLst>
                      <p:childTnLst>
                        <p:par>
                          <p:cTn id="71" fill="hold">
                            <p:stCondLst>
                              <p:cond delay="0"/>
                            </p:stCondLst>
                            <p:childTnLst>
                              <p:par>
                                <p:cTn id="72" presetID="53" presetClass="entr" presetSubtype="16" fill="hold" grpId="1" nodeType="clickEffect">
                                  <p:stCondLst>
                                    <p:cond delay="0"/>
                                  </p:stCondLst>
                                  <p:childTnLst>
                                    <p:set>
                                      <p:cBhvr>
                                        <p:cTn id="73" dur="1" fill="hold">
                                          <p:stCondLst>
                                            <p:cond delay="0"/>
                                          </p:stCondLst>
                                        </p:cTn>
                                        <p:tgtEl>
                                          <p:spTgt spid="11"/>
                                        </p:tgtEl>
                                        <p:attrNameLst>
                                          <p:attrName>style.visibility</p:attrName>
                                        </p:attrNameLst>
                                      </p:cBhvr>
                                      <p:to>
                                        <p:strVal val="visible"/>
                                      </p:to>
                                    </p:set>
                                    <p:anim calcmode="lin" valueType="num">
                                      <p:cBhvr>
                                        <p:cTn id="74" dur="500" fill="hold"/>
                                        <p:tgtEl>
                                          <p:spTgt spid="11"/>
                                        </p:tgtEl>
                                        <p:attrNameLst>
                                          <p:attrName>ppt_w</p:attrName>
                                        </p:attrNameLst>
                                      </p:cBhvr>
                                      <p:tavLst>
                                        <p:tav tm="0">
                                          <p:val>
                                            <p:fltVal val="0"/>
                                          </p:val>
                                        </p:tav>
                                        <p:tav tm="100000">
                                          <p:val>
                                            <p:strVal val="#ppt_w"/>
                                          </p:val>
                                        </p:tav>
                                      </p:tavLst>
                                    </p:anim>
                                    <p:anim calcmode="lin" valueType="num">
                                      <p:cBhvr>
                                        <p:cTn id="75" dur="500" fill="hold"/>
                                        <p:tgtEl>
                                          <p:spTgt spid="11"/>
                                        </p:tgtEl>
                                        <p:attrNameLst>
                                          <p:attrName>ppt_h</p:attrName>
                                        </p:attrNameLst>
                                      </p:cBhvr>
                                      <p:tavLst>
                                        <p:tav tm="0">
                                          <p:val>
                                            <p:fltVal val="0"/>
                                          </p:val>
                                        </p:tav>
                                        <p:tav tm="100000">
                                          <p:val>
                                            <p:strVal val="#ppt_h"/>
                                          </p:val>
                                        </p:tav>
                                      </p:tavLst>
                                    </p:anim>
                                    <p:animEffect transition="in" filter="fade">
                                      <p:cBhvr>
                                        <p:cTn id="76" dur="500"/>
                                        <p:tgtEl>
                                          <p:spTgt spid="11"/>
                                        </p:tgtEl>
                                      </p:cBhvr>
                                    </p:animEffect>
                                  </p:childTnLst>
                                </p:cTn>
                              </p:par>
                              <p:par>
                                <p:cTn id="77" presetID="53" presetClass="entr" presetSubtype="16" fill="hold" grpId="1" nodeType="withEffect">
                                  <p:stCondLst>
                                    <p:cond delay="0"/>
                                  </p:stCondLst>
                                  <p:childTnLst>
                                    <p:set>
                                      <p:cBhvr>
                                        <p:cTn id="78" dur="1" fill="hold">
                                          <p:stCondLst>
                                            <p:cond delay="0"/>
                                          </p:stCondLst>
                                        </p:cTn>
                                        <p:tgtEl>
                                          <p:spTgt spid="14"/>
                                        </p:tgtEl>
                                        <p:attrNameLst>
                                          <p:attrName>style.visibility</p:attrName>
                                        </p:attrNameLst>
                                      </p:cBhvr>
                                      <p:to>
                                        <p:strVal val="visible"/>
                                      </p:to>
                                    </p:set>
                                    <p:anim calcmode="lin" valueType="num">
                                      <p:cBhvr>
                                        <p:cTn id="79" dur="500" fill="hold"/>
                                        <p:tgtEl>
                                          <p:spTgt spid="14"/>
                                        </p:tgtEl>
                                        <p:attrNameLst>
                                          <p:attrName>ppt_w</p:attrName>
                                        </p:attrNameLst>
                                      </p:cBhvr>
                                      <p:tavLst>
                                        <p:tav tm="0">
                                          <p:val>
                                            <p:fltVal val="0"/>
                                          </p:val>
                                        </p:tav>
                                        <p:tav tm="100000">
                                          <p:val>
                                            <p:strVal val="#ppt_w"/>
                                          </p:val>
                                        </p:tav>
                                      </p:tavLst>
                                    </p:anim>
                                    <p:anim calcmode="lin" valueType="num">
                                      <p:cBhvr>
                                        <p:cTn id="80" dur="500" fill="hold"/>
                                        <p:tgtEl>
                                          <p:spTgt spid="14"/>
                                        </p:tgtEl>
                                        <p:attrNameLst>
                                          <p:attrName>ppt_h</p:attrName>
                                        </p:attrNameLst>
                                      </p:cBhvr>
                                      <p:tavLst>
                                        <p:tav tm="0">
                                          <p:val>
                                            <p:fltVal val="0"/>
                                          </p:val>
                                        </p:tav>
                                        <p:tav tm="100000">
                                          <p:val>
                                            <p:strVal val="#ppt_h"/>
                                          </p:val>
                                        </p:tav>
                                      </p:tavLst>
                                    </p:anim>
                                    <p:animEffect transition="in" filter="fade">
                                      <p:cBhvr>
                                        <p:cTn id="81"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p:bldP spid="11" grpId="0" animBg="1"/>
      <p:bldP spid="11" grpId="1" animBg="1"/>
      <p:bldP spid="12" grpId="0" animBg="1"/>
      <p:bldP spid="12" grpId="1" animBg="1"/>
      <p:bldP spid="13" grpId="0" animBg="1"/>
      <p:bldP spid="13" grpId="1" animBg="1"/>
      <p:bldP spid="14" grpId="0"/>
      <p:bldP spid="14" grpId="1"/>
      <p:bldP spid="15" grpId="0"/>
      <p:bldP spid="15" grpId="1"/>
      <p:bldP spid="17" grpId="0"/>
      <p:bldP spid="17" grpId="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8" name="Content Placeholder 7"/>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814887" y="1977231"/>
            <a:ext cx="2562225" cy="4048125"/>
          </a:xfrm>
        </p:spPr>
      </p:pic>
      <p:pic>
        <p:nvPicPr>
          <p:cNvPr id="5" name="Picture 4"/>
          <p:cNvPicPr>
            <a:picLocks noChangeAspect="1"/>
          </p:cNvPicPr>
          <p:nvPr/>
        </p:nvPicPr>
        <p:blipFill>
          <a:blip r:embed="rId3"/>
          <a:stretch>
            <a:fillRect/>
          </a:stretch>
        </p:blipFill>
        <p:spPr>
          <a:xfrm>
            <a:off x="49201" y="-594"/>
            <a:ext cx="12193057" cy="6858594"/>
          </a:xfrm>
          <a:prstGeom prst="rect">
            <a:avLst/>
          </a:prstGeom>
        </p:spPr>
      </p:pic>
      <p:sp>
        <p:nvSpPr>
          <p:cNvPr id="6" name="Rounded Rectangle 5"/>
          <p:cNvSpPr/>
          <p:nvPr/>
        </p:nvSpPr>
        <p:spPr>
          <a:xfrm>
            <a:off x="1097280" y="105878"/>
            <a:ext cx="10096901" cy="789271"/>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p>
        </p:txBody>
      </p:sp>
      <p:sp>
        <p:nvSpPr>
          <p:cNvPr id="7" name="TextBox 6"/>
          <p:cNvSpPr txBox="1"/>
          <p:nvPr/>
        </p:nvSpPr>
        <p:spPr>
          <a:xfrm>
            <a:off x="1164657" y="0"/>
            <a:ext cx="10029524" cy="954107"/>
          </a:xfrm>
          <a:prstGeom prst="rect">
            <a:avLst/>
          </a:prstGeom>
          <a:noFill/>
        </p:spPr>
        <p:txBody>
          <a:bodyPr wrap="square" rtlCol="0">
            <a:spAutoFit/>
          </a:bodyPr>
          <a:lstStyle/>
          <a:p>
            <a:pPr algn="ctr"/>
            <a:r>
              <a:rPr lang="en-US" sz="2800" b="1" smtClean="0">
                <a:solidFill>
                  <a:srgbClr val="7030A0"/>
                </a:solidFill>
                <a:latin typeface="Times New Roman" panose="02020603050405020304" pitchFamily="18" charset="0"/>
                <a:cs typeface="Times New Roman" panose="02020603050405020304" pitchFamily="18" charset="0"/>
              </a:rPr>
              <a:t>Câu hỏi 3: Khi gặp bạn bè và các em nhỏ chào  hỏi như thế nào là phù hợp?</a:t>
            </a:r>
            <a:endParaRPr lang="en-US" sz="2800" b="1">
              <a:solidFill>
                <a:srgbClr val="7030A0"/>
              </a:solidFill>
              <a:latin typeface="Times New Roman" panose="02020603050405020304" pitchFamily="18" charset="0"/>
              <a:cs typeface="Times New Roman" panose="02020603050405020304" pitchFamily="18" charset="0"/>
            </a:endParaRPr>
          </a:p>
        </p:txBody>
      </p:sp>
      <p:pic>
        <p:nvPicPr>
          <p:cNvPr id="9" name="Picture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25803" y="1513700"/>
            <a:ext cx="2562225" cy="4048125"/>
          </a:xfrm>
          <a:prstGeom prst="rect">
            <a:avLst/>
          </a:prstGeom>
        </p:spPr>
      </p:pic>
      <p:pic>
        <p:nvPicPr>
          <p:cNvPr id="10" name="Picture 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733925" y="1556562"/>
            <a:ext cx="2724150" cy="3962400"/>
          </a:xfrm>
          <a:prstGeom prst="rect">
            <a:avLst/>
          </a:prstGeom>
        </p:spPr>
      </p:pic>
      <p:pic>
        <p:nvPicPr>
          <p:cNvPr id="11" name="Picture 10"/>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291644" y="1513700"/>
            <a:ext cx="2447925" cy="3962400"/>
          </a:xfrm>
          <a:prstGeom prst="rect">
            <a:avLst/>
          </a:prstGeom>
        </p:spPr>
      </p:pic>
      <p:sp>
        <p:nvSpPr>
          <p:cNvPr id="12" name="TextBox 11"/>
          <p:cNvSpPr txBox="1"/>
          <p:nvPr/>
        </p:nvSpPr>
        <p:spPr>
          <a:xfrm>
            <a:off x="2000250" y="5559562"/>
            <a:ext cx="1266825" cy="646331"/>
          </a:xfrm>
          <a:prstGeom prst="rect">
            <a:avLst/>
          </a:prstGeom>
          <a:noFill/>
        </p:spPr>
        <p:txBody>
          <a:bodyPr wrap="square" rtlCol="0">
            <a:spAutoFit/>
          </a:bodyPr>
          <a:lstStyle/>
          <a:p>
            <a:r>
              <a:rPr lang="en-US" sz="3600" b="1" smtClean="0">
                <a:solidFill>
                  <a:srgbClr val="FF0000"/>
                </a:solidFill>
                <a:latin typeface="Times New Roman" panose="02020603050405020304" pitchFamily="18" charset="0"/>
                <a:cs typeface="Times New Roman" panose="02020603050405020304" pitchFamily="18" charset="0"/>
              </a:rPr>
              <a:t>A</a:t>
            </a:r>
            <a:endParaRPr lang="en-US" sz="3600" b="1">
              <a:solidFill>
                <a:srgbClr val="FF0000"/>
              </a:solidFill>
              <a:latin typeface="Times New Roman" panose="02020603050405020304" pitchFamily="18" charset="0"/>
              <a:cs typeface="Times New Roman" panose="02020603050405020304" pitchFamily="18" charset="0"/>
            </a:endParaRPr>
          </a:p>
        </p:txBody>
      </p:sp>
      <p:sp>
        <p:nvSpPr>
          <p:cNvPr id="13" name="TextBox 12"/>
          <p:cNvSpPr txBox="1"/>
          <p:nvPr/>
        </p:nvSpPr>
        <p:spPr>
          <a:xfrm>
            <a:off x="5526605" y="5482349"/>
            <a:ext cx="1238250" cy="646331"/>
          </a:xfrm>
          <a:prstGeom prst="rect">
            <a:avLst/>
          </a:prstGeom>
          <a:noFill/>
        </p:spPr>
        <p:txBody>
          <a:bodyPr wrap="square" rtlCol="0">
            <a:spAutoFit/>
          </a:bodyPr>
          <a:lstStyle/>
          <a:p>
            <a:pPr algn="ctr"/>
            <a:r>
              <a:rPr lang="en-US" sz="3600" b="1" smtClean="0">
                <a:solidFill>
                  <a:srgbClr val="FF0000"/>
                </a:solidFill>
                <a:latin typeface="Times New Roman" panose="02020603050405020304" pitchFamily="18" charset="0"/>
                <a:cs typeface="Times New Roman" panose="02020603050405020304" pitchFamily="18" charset="0"/>
              </a:rPr>
              <a:t>B</a:t>
            </a:r>
            <a:endParaRPr lang="en-US" sz="3600" b="1">
              <a:solidFill>
                <a:srgbClr val="FF0000"/>
              </a:solidFill>
              <a:latin typeface="Times New Roman" panose="02020603050405020304" pitchFamily="18" charset="0"/>
              <a:cs typeface="Times New Roman" panose="02020603050405020304" pitchFamily="18" charset="0"/>
            </a:endParaRPr>
          </a:p>
        </p:txBody>
      </p:sp>
      <p:sp>
        <p:nvSpPr>
          <p:cNvPr id="14" name="TextBox 13"/>
          <p:cNvSpPr txBox="1"/>
          <p:nvPr/>
        </p:nvSpPr>
        <p:spPr>
          <a:xfrm>
            <a:off x="8678985" y="5482348"/>
            <a:ext cx="1649143" cy="646331"/>
          </a:xfrm>
          <a:prstGeom prst="rect">
            <a:avLst/>
          </a:prstGeom>
          <a:noFill/>
        </p:spPr>
        <p:txBody>
          <a:bodyPr wrap="square" rtlCol="0">
            <a:spAutoFit/>
          </a:bodyPr>
          <a:lstStyle/>
          <a:p>
            <a:pPr algn="ctr"/>
            <a:r>
              <a:rPr lang="en-US" sz="3600" b="1" smtClean="0">
                <a:solidFill>
                  <a:srgbClr val="FF0000"/>
                </a:solidFill>
                <a:latin typeface="Times New Roman" panose="02020603050405020304" pitchFamily="18" charset="0"/>
                <a:cs typeface="Times New Roman" panose="02020603050405020304" pitchFamily="18" charset="0"/>
              </a:rPr>
              <a:t>C</a:t>
            </a:r>
            <a:endParaRPr lang="en-US" sz="3600" b="1">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6489947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wipe(down)">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wipe(down)">
                                      <p:cBhvr>
                                        <p:cTn id="17" dur="500"/>
                                        <p:tgtEl>
                                          <p:spTgt spid="9"/>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wipe(down)">
                                      <p:cBhvr>
                                        <p:cTn id="22" dur="500"/>
                                        <p:tgtEl>
                                          <p:spTgt spid="12"/>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nodeType="click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wipe(down)">
                                      <p:cBhvr>
                                        <p:cTn id="27" dur="500"/>
                                        <p:tgtEl>
                                          <p:spTgt spid="10"/>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nodeType="clickEffect">
                                  <p:stCondLst>
                                    <p:cond delay="0"/>
                                  </p:stCondLst>
                                  <p:childTnLst>
                                    <p:set>
                                      <p:cBhvr>
                                        <p:cTn id="31" dur="1" fill="hold">
                                          <p:stCondLst>
                                            <p:cond delay="0"/>
                                          </p:stCondLst>
                                        </p:cTn>
                                        <p:tgtEl>
                                          <p:spTgt spid="13">
                                            <p:txEl>
                                              <p:pRg st="0" end="0"/>
                                            </p:txEl>
                                          </p:spTgt>
                                        </p:tgtEl>
                                        <p:attrNameLst>
                                          <p:attrName>style.visibility</p:attrName>
                                        </p:attrNameLst>
                                      </p:cBhvr>
                                      <p:to>
                                        <p:strVal val="visible"/>
                                      </p:to>
                                    </p:set>
                                    <p:animEffect transition="in" filter="wipe(down)">
                                      <p:cBhvr>
                                        <p:cTn id="32" dur="500"/>
                                        <p:tgtEl>
                                          <p:spTgt spid="13">
                                            <p:txEl>
                                              <p:pRg st="0" end="0"/>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nodeType="clickEffect">
                                  <p:stCondLst>
                                    <p:cond delay="0"/>
                                  </p:stCondLst>
                                  <p:childTnLst>
                                    <p:set>
                                      <p:cBhvr>
                                        <p:cTn id="36" dur="1" fill="hold">
                                          <p:stCondLst>
                                            <p:cond delay="0"/>
                                          </p:stCondLst>
                                        </p:cTn>
                                        <p:tgtEl>
                                          <p:spTgt spid="11"/>
                                        </p:tgtEl>
                                        <p:attrNameLst>
                                          <p:attrName>style.visibility</p:attrName>
                                        </p:attrNameLst>
                                      </p:cBhvr>
                                      <p:to>
                                        <p:strVal val="visible"/>
                                      </p:to>
                                    </p:set>
                                    <p:animEffect transition="in" filter="wipe(down)">
                                      <p:cBhvr>
                                        <p:cTn id="37" dur="500"/>
                                        <p:tgtEl>
                                          <p:spTgt spid="11"/>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4" fill="hold" grpId="0" nodeType="clickEffect">
                                  <p:stCondLst>
                                    <p:cond delay="0"/>
                                  </p:stCondLst>
                                  <p:childTnLst>
                                    <p:set>
                                      <p:cBhvr>
                                        <p:cTn id="41" dur="1" fill="hold">
                                          <p:stCondLst>
                                            <p:cond delay="0"/>
                                          </p:stCondLst>
                                        </p:cTn>
                                        <p:tgtEl>
                                          <p:spTgt spid="14"/>
                                        </p:tgtEl>
                                        <p:attrNameLst>
                                          <p:attrName>style.visibility</p:attrName>
                                        </p:attrNameLst>
                                      </p:cBhvr>
                                      <p:to>
                                        <p:strVal val="visible"/>
                                      </p:to>
                                    </p:set>
                                    <p:animEffect transition="in" filter="wipe(down)">
                                      <p:cBhvr>
                                        <p:cTn id="42" dur="500"/>
                                        <p:tgtEl>
                                          <p:spTgt spid="14"/>
                                        </p:tgtEl>
                                      </p:cBhvr>
                                    </p:animEffect>
                                  </p:childTnLst>
                                </p:cTn>
                              </p:par>
                            </p:childTnLst>
                          </p:cTn>
                        </p:par>
                      </p:childTnLst>
                    </p:cTn>
                  </p:par>
                  <p:par>
                    <p:cTn id="43" fill="hold">
                      <p:stCondLst>
                        <p:cond delay="indefinite"/>
                      </p:stCondLst>
                      <p:childTnLst>
                        <p:par>
                          <p:cTn id="44" fill="hold">
                            <p:stCondLst>
                              <p:cond delay="0"/>
                            </p:stCondLst>
                            <p:childTnLst>
                              <p:par>
                                <p:cTn id="45" presetID="42" presetClass="exit" presetSubtype="0" fill="hold" nodeType="clickEffect">
                                  <p:stCondLst>
                                    <p:cond delay="0"/>
                                  </p:stCondLst>
                                  <p:childTnLst>
                                    <p:animEffect transition="out" filter="fade">
                                      <p:cBhvr>
                                        <p:cTn id="46" dur="1000"/>
                                        <p:tgtEl>
                                          <p:spTgt spid="10"/>
                                        </p:tgtEl>
                                      </p:cBhvr>
                                    </p:animEffect>
                                    <p:anim calcmode="lin" valueType="num">
                                      <p:cBhvr>
                                        <p:cTn id="47" dur="1000"/>
                                        <p:tgtEl>
                                          <p:spTgt spid="10"/>
                                        </p:tgtEl>
                                        <p:attrNameLst>
                                          <p:attrName>ppt_x</p:attrName>
                                        </p:attrNameLst>
                                      </p:cBhvr>
                                      <p:tavLst>
                                        <p:tav tm="0">
                                          <p:val>
                                            <p:strVal val="ppt_x"/>
                                          </p:val>
                                        </p:tav>
                                        <p:tav tm="100000">
                                          <p:val>
                                            <p:strVal val="ppt_x"/>
                                          </p:val>
                                        </p:tav>
                                      </p:tavLst>
                                    </p:anim>
                                    <p:anim calcmode="lin" valueType="num">
                                      <p:cBhvr>
                                        <p:cTn id="48" dur="1000"/>
                                        <p:tgtEl>
                                          <p:spTgt spid="10"/>
                                        </p:tgtEl>
                                        <p:attrNameLst>
                                          <p:attrName>ppt_y</p:attrName>
                                        </p:attrNameLst>
                                      </p:cBhvr>
                                      <p:tavLst>
                                        <p:tav tm="0">
                                          <p:val>
                                            <p:strVal val="ppt_y"/>
                                          </p:val>
                                        </p:tav>
                                        <p:tav tm="100000">
                                          <p:val>
                                            <p:strVal val="ppt_y+.1"/>
                                          </p:val>
                                        </p:tav>
                                      </p:tavLst>
                                    </p:anim>
                                    <p:set>
                                      <p:cBhvr>
                                        <p:cTn id="49" dur="1" fill="hold">
                                          <p:stCondLst>
                                            <p:cond delay="999"/>
                                          </p:stCondLst>
                                        </p:cTn>
                                        <p:tgtEl>
                                          <p:spTgt spid="10"/>
                                        </p:tgtEl>
                                        <p:attrNameLst>
                                          <p:attrName>style.visibility</p:attrName>
                                        </p:attrNameLst>
                                      </p:cBhvr>
                                      <p:to>
                                        <p:strVal val="hidden"/>
                                      </p:to>
                                    </p:set>
                                  </p:childTnLst>
                                </p:cTn>
                              </p:par>
                              <p:par>
                                <p:cTn id="50" presetID="42" presetClass="exit" presetSubtype="0" fill="hold" grpId="0" nodeType="withEffect">
                                  <p:stCondLst>
                                    <p:cond delay="0"/>
                                  </p:stCondLst>
                                  <p:childTnLst>
                                    <p:animEffect transition="out" filter="fade">
                                      <p:cBhvr>
                                        <p:cTn id="51" dur="1000"/>
                                        <p:tgtEl>
                                          <p:spTgt spid="13">
                                            <p:txEl>
                                              <p:pRg st="0" end="0"/>
                                            </p:txEl>
                                          </p:spTgt>
                                        </p:tgtEl>
                                      </p:cBhvr>
                                    </p:animEffect>
                                    <p:anim calcmode="lin" valueType="num">
                                      <p:cBhvr>
                                        <p:cTn id="52" dur="1000"/>
                                        <p:tgtEl>
                                          <p:spTgt spid="13">
                                            <p:txEl>
                                              <p:pRg st="0" end="0"/>
                                            </p:txEl>
                                          </p:spTgt>
                                        </p:tgtEl>
                                        <p:attrNameLst>
                                          <p:attrName>ppt_x</p:attrName>
                                        </p:attrNameLst>
                                      </p:cBhvr>
                                      <p:tavLst>
                                        <p:tav tm="0">
                                          <p:val>
                                            <p:strVal val="ppt_x"/>
                                          </p:val>
                                        </p:tav>
                                        <p:tav tm="100000">
                                          <p:val>
                                            <p:strVal val="ppt_x"/>
                                          </p:val>
                                        </p:tav>
                                      </p:tavLst>
                                    </p:anim>
                                    <p:anim calcmode="lin" valueType="num">
                                      <p:cBhvr>
                                        <p:cTn id="53" dur="1000"/>
                                        <p:tgtEl>
                                          <p:spTgt spid="13">
                                            <p:txEl>
                                              <p:pRg st="0" end="0"/>
                                            </p:txEl>
                                          </p:spTgt>
                                        </p:tgtEl>
                                        <p:attrNameLst>
                                          <p:attrName>ppt_y</p:attrName>
                                        </p:attrNameLst>
                                      </p:cBhvr>
                                      <p:tavLst>
                                        <p:tav tm="0">
                                          <p:val>
                                            <p:strVal val="ppt_y"/>
                                          </p:val>
                                        </p:tav>
                                        <p:tav tm="100000">
                                          <p:val>
                                            <p:strVal val="ppt_y+.1"/>
                                          </p:val>
                                        </p:tav>
                                      </p:tavLst>
                                    </p:anim>
                                    <p:set>
                                      <p:cBhvr>
                                        <p:cTn id="54" dur="1" fill="hold">
                                          <p:stCondLst>
                                            <p:cond delay="999"/>
                                          </p:stCondLst>
                                        </p:cTn>
                                        <p:tgtEl>
                                          <p:spTgt spid="13">
                                            <p:txEl>
                                              <p:pRg st="0" end="0"/>
                                            </p:txEl>
                                          </p:spTgt>
                                        </p:tgtEl>
                                        <p:attrNameLst>
                                          <p:attrName>style.visibility</p:attrName>
                                        </p:attrNameLst>
                                      </p:cBhvr>
                                      <p:to>
                                        <p:strVal val="hidden"/>
                                      </p:to>
                                    </p:set>
                                  </p:childTnLst>
                                </p:cTn>
                              </p:par>
                              <p:par>
                                <p:cTn id="55" presetID="42" presetClass="exit" presetSubtype="0" fill="hold" nodeType="withEffect">
                                  <p:stCondLst>
                                    <p:cond delay="0"/>
                                  </p:stCondLst>
                                  <p:childTnLst>
                                    <p:animEffect transition="out" filter="fade">
                                      <p:cBhvr>
                                        <p:cTn id="56" dur="1000"/>
                                        <p:tgtEl>
                                          <p:spTgt spid="11"/>
                                        </p:tgtEl>
                                      </p:cBhvr>
                                    </p:animEffect>
                                    <p:anim calcmode="lin" valueType="num">
                                      <p:cBhvr>
                                        <p:cTn id="57" dur="1000"/>
                                        <p:tgtEl>
                                          <p:spTgt spid="11"/>
                                        </p:tgtEl>
                                        <p:attrNameLst>
                                          <p:attrName>ppt_x</p:attrName>
                                        </p:attrNameLst>
                                      </p:cBhvr>
                                      <p:tavLst>
                                        <p:tav tm="0">
                                          <p:val>
                                            <p:strVal val="ppt_x"/>
                                          </p:val>
                                        </p:tav>
                                        <p:tav tm="100000">
                                          <p:val>
                                            <p:strVal val="ppt_x"/>
                                          </p:val>
                                        </p:tav>
                                      </p:tavLst>
                                    </p:anim>
                                    <p:anim calcmode="lin" valueType="num">
                                      <p:cBhvr>
                                        <p:cTn id="58" dur="1000"/>
                                        <p:tgtEl>
                                          <p:spTgt spid="11"/>
                                        </p:tgtEl>
                                        <p:attrNameLst>
                                          <p:attrName>ppt_y</p:attrName>
                                        </p:attrNameLst>
                                      </p:cBhvr>
                                      <p:tavLst>
                                        <p:tav tm="0">
                                          <p:val>
                                            <p:strVal val="ppt_y"/>
                                          </p:val>
                                        </p:tav>
                                        <p:tav tm="100000">
                                          <p:val>
                                            <p:strVal val="ppt_y+.1"/>
                                          </p:val>
                                        </p:tav>
                                      </p:tavLst>
                                    </p:anim>
                                    <p:set>
                                      <p:cBhvr>
                                        <p:cTn id="59" dur="1" fill="hold">
                                          <p:stCondLst>
                                            <p:cond delay="999"/>
                                          </p:stCondLst>
                                        </p:cTn>
                                        <p:tgtEl>
                                          <p:spTgt spid="11"/>
                                        </p:tgtEl>
                                        <p:attrNameLst>
                                          <p:attrName>style.visibility</p:attrName>
                                        </p:attrNameLst>
                                      </p:cBhvr>
                                      <p:to>
                                        <p:strVal val="hidden"/>
                                      </p:to>
                                    </p:set>
                                  </p:childTnLst>
                                </p:cTn>
                              </p:par>
                              <p:par>
                                <p:cTn id="60" presetID="42" presetClass="exit" presetSubtype="0" fill="hold" grpId="1" nodeType="withEffect">
                                  <p:stCondLst>
                                    <p:cond delay="0"/>
                                  </p:stCondLst>
                                  <p:childTnLst>
                                    <p:animEffect transition="out" filter="fade">
                                      <p:cBhvr>
                                        <p:cTn id="61" dur="1000"/>
                                        <p:tgtEl>
                                          <p:spTgt spid="14"/>
                                        </p:tgtEl>
                                      </p:cBhvr>
                                    </p:animEffect>
                                    <p:anim calcmode="lin" valueType="num">
                                      <p:cBhvr>
                                        <p:cTn id="62" dur="1000"/>
                                        <p:tgtEl>
                                          <p:spTgt spid="14"/>
                                        </p:tgtEl>
                                        <p:attrNameLst>
                                          <p:attrName>ppt_x</p:attrName>
                                        </p:attrNameLst>
                                      </p:cBhvr>
                                      <p:tavLst>
                                        <p:tav tm="0">
                                          <p:val>
                                            <p:strVal val="ppt_x"/>
                                          </p:val>
                                        </p:tav>
                                        <p:tav tm="100000">
                                          <p:val>
                                            <p:strVal val="ppt_x"/>
                                          </p:val>
                                        </p:tav>
                                      </p:tavLst>
                                    </p:anim>
                                    <p:anim calcmode="lin" valueType="num">
                                      <p:cBhvr>
                                        <p:cTn id="63" dur="1000"/>
                                        <p:tgtEl>
                                          <p:spTgt spid="14"/>
                                        </p:tgtEl>
                                        <p:attrNameLst>
                                          <p:attrName>ppt_y</p:attrName>
                                        </p:attrNameLst>
                                      </p:cBhvr>
                                      <p:tavLst>
                                        <p:tav tm="0">
                                          <p:val>
                                            <p:strVal val="ppt_y"/>
                                          </p:val>
                                        </p:tav>
                                        <p:tav tm="100000">
                                          <p:val>
                                            <p:strVal val="ppt_y+.1"/>
                                          </p:val>
                                        </p:tav>
                                      </p:tavLst>
                                    </p:anim>
                                    <p:set>
                                      <p:cBhvr>
                                        <p:cTn id="64" dur="1" fill="hold">
                                          <p:stCondLst>
                                            <p:cond delay="999"/>
                                          </p:stCondLst>
                                        </p:cTn>
                                        <p:tgtEl>
                                          <p:spTgt spid="14"/>
                                        </p:tgtEl>
                                        <p:attrNameLst>
                                          <p:attrName>style.visibility</p:attrName>
                                        </p:attrNameLst>
                                      </p:cBhvr>
                                      <p:to>
                                        <p:strVal val="hidden"/>
                                      </p:to>
                                    </p:set>
                                  </p:childTnLst>
                                </p:cTn>
                              </p:par>
                            </p:childTnLst>
                          </p:cTn>
                        </p:par>
                      </p:childTnLst>
                    </p:cTn>
                  </p:par>
                  <p:par>
                    <p:cTn id="65" fill="hold">
                      <p:stCondLst>
                        <p:cond delay="indefinite"/>
                      </p:stCondLst>
                      <p:childTnLst>
                        <p:par>
                          <p:cTn id="66" fill="hold">
                            <p:stCondLst>
                              <p:cond delay="0"/>
                            </p:stCondLst>
                            <p:childTnLst>
                              <p:par>
                                <p:cTn id="67" presetID="53" presetClass="entr" presetSubtype="16" fill="hold" grpId="1" nodeType="clickEffect">
                                  <p:stCondLst>
                                    <p:cond delay="0"/>
                                  </p:stCondLst>
                                  <p:childTnLst>
                                    <p:set>
                                      <p:cBhvr>
                                        <p:cTn id="68" dur="1" fill="hold">
                                          <p:stCondLst>
                                            <p:cond delay="0"/>
                                          </p:stCondLst>
                                        </p:cTn>
                                        <p:tgtEl>
                                          <p:spTgt spid="12"/>
                                        </p:tgtEl>
                                        <p:attrNameLst>
                                          <p:attrName>style.visibility</p:attrName>
                                        </p:attrNameLst>
                                      </p:cBhvr>
                                      <p:to>
                                        <p:strVal val="visible"/>
                                      </p:to>
                                    </p:set>
                                    <p:anim calcmode="lin" valueType="num">
                                      <p:cBhvr>
                                        <p:cTn id="69" dur="500" fill="hold"/>
                                        <p:tgtEl>
                                          <p:spTgt spid="12"/>
                                        </p:tgtEl>
                                        <p:attrNameLst>
                                          <p:attrName>ppt_w</p:attrName>
                                        </p:attrNameLst>
                                      </p:cBhvr>
                                      <p:tavLst>
                                        <p:tav tm="0">
                                          <p:val>
                                            <p:fltVal val="0"/>
                                          </p:val>
                                        </p:tav>
                                        <p:tav tm="100000">
                                          <p:val>
                                            <p:strVal val="#ppt_w"/>
                                          </p:val>
                                        </p:tav>
                                      </p:tavLst>
                                    </p:anim>
                                    <p:anim calcmode="lin" valueType="num">
                                      <p:cBhvr>
                                        <p:cTn id="70" dur="500" fill="hold"/>
                                        <p:tgtEl>
                                          <p:spTgt spid="12"/>
                                        </p:tgtEl>
                                        <p:attrNameLst>
                                          <p:attrName>ppt_h</p:attrName>
                                        </p:attrNameLst>
                                      </p:cBhvr>
                                      <p:tavLst>
                                        <p:tav tm="0">
                                          <p:val>
                                            <p:fltVal val="0"/>
                                          </p:val>
                                        </p:tav>
                                        <p:tav tm="100000">
                                          <p:val>
                                            <p:strVal val="#ppt_h"/>
                                          </p:val>
                                        </p:tav>
                                      </p:tavLst>
                                    </p:anim>
                                    <p:animEffect transition="in" filter="fade">
                                      <p:cBhvr>
                                        <p:cTn id="71"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p:bldP spid="12" grpId="0"/>
      <p:bldP spid="12" grpId="1"/>
      <p:bldP spid="13" grpId="0" build="allAtOnce"/>
      <p:bldP spid="14" grpId="0"/>
      <p:bldP spid="14" grpId="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8" name="Content Placeholder 7"/>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567112" y="2415381"/>
            <a:ext cx="5057775" cy="3171825"/>
          </a:xfrm>
        </p:spPr>
      </p:pic>
      <p:pic>
        <p:nvPicPr>
          <p:cNvPr id="4" name="Picture 3"/>
          <p:cNvPicPr>
            <a:picLocks noChangeAspect="1"/>
          </p:cNvPicPr>
          <p:nvPr/>
        </p:nvPicPr>
        <p:blipFill>
          <a:blip r:embed="rId3"/>
          <a:stretch>
            <a:fillRect/>
          </a:stretch>
        </p:blipFill>
        <p:spPr>
          <a:xfrm>
            <a:off x="-529" y="-297"/>
            <a:ext cx="12193057" cy="6858594"/>
          </a:xfrm>
          <a:prstGeom prst="rect">
            <a:avLst/>
          </a:prstGeom>
        </p:spPr>
      </p:pic>
      <p:sp>
        <p:nvSpPr>
          <p:cNvPr id="6" name="Rounded Rectangle 5"/>
          <p:cNvSpPr/>
          <p:nvPr/>
        </p:nvSpPr>
        <p:spPr>
          <a:xfrm>
            <a:off x="1246909" y="110836"/>
            <a:ext cx="9550400" cy="766619"/>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p>
        </p:txBody>
      </p:sp>
      <p:sp>
        <p:nvSpPr>
          <p:cNvPr id="7" name="Rounded Rectangle 6"/>
          <p:cNvSpPr/>
          <p:nvPr/>
        </p:nvSpPr>
        <p:spPr>
          <a:xfrm>
            <a:off x="683491" y="1302327"/>
            <a:ext cx="10409382" cy="5292437"/>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pic>
        <p:nvPicPr>
          <p:cNvPr id="9" name="Picture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77585" y="1442683"/>
            <a:ext cx="5057775" cy="3171825"/>
          </a:xfrm>
          <a:prstGeom prst="rect">
            <a:avLst/>
          </a:prstGeom>
        </p:spPr>
      </p:pic>
      <p:pic>
        <p:nvPicPr>
          <p:cNvPr id="10" name="Picture 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359044" y="4973925"/>
            <a:ext cx="2657475" cy="1085850"/>
          </a:xfrm>
          <a:prstGeom prst="rect">
            <a:avLst/>
          </a:prstGeom>
        </p:spPr>
      </p:pic>
      <p:pic>
        <p:nvPicPr>
          <p:cNvPr id="11" name="Picture 10"/>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524519" y="4935753"/>
            <a:ext cx="2552700" cy="1076325"/>
          </a:xfrm>
          <a:prstGeom prst="rect">
            <a:avLst/>
          </a:prstGeom>
        </p:spPr>
      </p:pic>
      <p:pic>
        <p:nvPicPr>
          <p:cNvPr id="12" name="Picture 11"/>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585219" y="4926228"/>
            <a:ext cx="2533650" cy="1085850"/>
          </a:xfrm>
          <a:prstGeom prst="rect">
            <a:avLst/>
          </a:prstGeom>
        </p:spPr>
      </p:pic>
      <p:sp>
        <p:nvSpPr>
          <p:cNvPr id="15" name="TextBox 14"/>
          <p:cNvSpPr txBox="1"/>
          <p:nvPr/>
        </p:nvSpPr>
        <p:spPr>
          <a:xfrm>
            <a:off x="1062182" y="17091"/>
            <a:ext cx="9651999" cy="954107"/>
          </a:xfrm>
          <a:prstGeom prst="rect">
            <a:avLst/>
          </a:prstGeom>
          <a:noFill/>
        </p:spPr>
        <p:txBody>
          <a:bodyPr wrap="square" rtlCol="0">
            <a:spAutoFit/>
          </a:bodyPr>
          <a:lstStyle/>
          <a:p>
            <a:pPr algn="ctr"/>
            <a:r>
              <a:rPr lang="en-US" sz="2800" b="1" smtClean="0">
                <a:solidFill>
                  <a:srgbClr val="7030A0"/>
                </a:solidFill>
                <a:latin typeface="Times New Roman" panose="02020603050405020304" pitchFamily="18" charset="0"/>
                <a:cs typeface="Times New Roman" panose="02020603050405020304" pitchFamily="18" charset="0"/>
              </a:rPr>
              <a:t>Câu hỏi 4:Khi gặp nhiều người một lúc thì thứ tự chào hỏi như nào là đúng?</a:t>
            </a:r>
            <a:endParaRPr lang="en-US" sz="2800" b="1">
              <a:solidFill>
                <a:srgbClr val="7030A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2556053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wipe(down)">
                                      <p:cBhvr>
                                        <p:cTn id="12" dur="500"/>
                                        <p:tgtEl>
                                          <p:spTgt spid="15"/>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wipe(down)">
                                      <p:cBhvr>
                                        <p:cTn id="17" dur="500"/>
                                        <p:tgtEl>
                                          <p:spTgt spid="9"/>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wipe(down)">
                                      <p:cBhvr>
                                        <p:cTn id="22" dur="500"/>
                                        <p:tgtEl>
                                          <p:spTgt spid="10"/>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nodeType="click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wipe(down)">
                                      <p:cBhvr>
                                        <p:cTn id="27" dur="500"/>
                                        <p:tgtEl>
                                          <p:spTgt spid="11"/>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nodeType="clickEffect">
                                  <p:stCondLst>
                                    <p:cond delay="0"/>
                                  </p:stCondLst>
                                  <p:childTnLst>
                                    <p:set>
                                      <p:cBhvr>
                                        <p:cTn id="31" dur="1" fill="hold">
                                          <p:stCondLst>
                                            <p:cond delay="0"/>
                                          </p:stCondLst>
                                        </p:cTn>
                                        <p:tgtEl>
                                          <p:spTgt spid="12"/>
                                        </p:tgtEl>
                                        <p:attrNameLst>
                                          <p:attrName>style.visibility</p:attrName>
                                        </p:attrNameLst>
                                      </p:cBhvr>
                                      <p:to>
                                        <p:strVal val="visible"/>
                                      </p:to>
                                    </p:set>
                                    <p:animEffect transition="in" filter="wipe(down)">
                                      <p:cBhvr>
                                        <p:cTn id="32" dur="500"/>
                                        <p:tgtEl>
                                          <p:spTgt spid="12"/>
                                        </p:tgtEl>
                                      </p:cBhvr>
                                    </p:animEffect>
                                  </p:childTnLst>
                                </p:cTn>
                              </p:par>
                            </p:childTnLst>
                          </p:cTn>
                        </p:par>
                      </p:childTnLst>
                    </p:cTn>
                  </p:par>
                  <p:par>
                    <p:cTn id="33" fill="hold">
                      <p:stCondLst>
                        <p:cond delay="indefinite"/>
                      </p:stCondLst>
                      <p:childTnLst>
                        <p:par>
                          <p:cTn id="34" fill="hold">
                            <p:stCondLst>
                              <p:cond delay="0"/>
                            </p:stCondLst>
                            <p:childTnLst>
                              <p:par>
                                <p:cTn id="35" presetID="42" presetClass="exit" presetSubtype="0" fill="hold" nodeType="clickEffect">
                                  <p:stCondLst>
                                    <p:cond delay="0"/>
                                  </p:stCondLst>
                                  <p:childTnLst>
                                    <p:animEffect transition="out" filter="fade">
                                      <p:cBhvr>
                                        <p:cTn id="36" dur="1000"/>
                                        <p:tgtEl>
                                          <p:spTgt spid="10"/>
                                        </p:tgtEl>
                                      </p:cBhvr>
                                    </p:animEffect>
                                    <p:anim calcmode="lin" valueType="num">
                                      <p:cBhvr>
                                        <p:cTn id="37" dur="1000"/>
                                        <p:tgtEl>
                                          <p:spTgt spid="10"/>
                                        </p:tgtEl>
                                        <p:attrNameLst>
                                          <p:attrName>ppt_x</p:attrName>
                                        </p:attrNameLst>
                                      </p:cBhvr>
                                      <p:tavLst>
                                        <p:tav tm="0">
                                          <p:val>
                                            <p:strVal val="ppt_x"/>
                                          </p:val>
                                        </p:tav>
                                        <p:tav tm="100000">
                                          <p:val>
                                            <p:strVal val="ppt_x"/>
                                          </p:val>
                                        </p:tav>
                                      </p:tavLst>
                                    </p:anim>
                                    <p:anim calcmode="lin" valueType="num">
                                      <p:cBhvr>
                                        <p:cTn id="38" dur="1000"/>
                                        <p:tgtEl>
                                          <p:spTgt spid="10"/>
                                        </p:tgtEl>
                                        <p:attrNameLst>
                                          <p:attrName>ppt_y</p:attrName>
                                        </p:attrNameLst>
                                      </p:cBhvr>
                                      <p:tavLst>
                                        <p:tav tm="0">
                                          <p:val>
                                            <p:strVal val="ppt_y"/>
                                          </p:val>
                                        </p:tav>
                                        <p:tav tm="100000">
                                          <p:val>
                                            <p:strVal val="ppt_y+.1"/>
                                          </p:val>
                                        </p:tav>
                                      </p:tavLst>
                                    </p:anim>
                                    <p:set>
                                      <p:cBhvr>
                                        <p:cTn id="39" dur="1" fill="hold">
                                          <p:stCondLst>
                                            <p:cond delay="999"/>
                                          </p:stCondLst>
                                        </p:cTn>
                                        <p:tgtEl>
                                          <p:spTgt spid="10"/>
                                        </p:tgtEl>
                                        <p:attrNameLst>
                                          <p:attrName>style.visibility</p:attrName>
                                        </p:attrNameLst>
                                      </p:cBhvr>
                                      <p:to>
                                        <p:strVal val="hidden"/>
                                      </p:to>
                                    </p:set>
                                  </p:childTnLst>
                                </p:cTn>
                              </p:par>
                              <p:par>
                                <p:cTn id="40" presetID="42" presetClass="exit" presetSubtype="0" fill="hold" nodeType="withEffect">
                                  <p:stCondLst>
                                    <p:cond delay="0"/>
                                  </p:stCondLst>
                                  <p:childTnLst>
                                    <p:animEffect transition="out" filter="fade">
                                      <p:cBhvr>
                                        <p:cTn id="41" dur="1000"/>
                                        <p:tgtEl>
                                          <p:spTgt spid="12"/>
                                        </p:tgtEl>
                                      </p:cBhvr>
                                    </p:animEffect>
                                    <p:anim calcmode="lin" valueType="num">
                                      <p:cBhvr>
                                        <p:cTn id="42" dur="1000"/>
                                        <p:tgtEl>
                                          <p:spTgt spid="12"/>
                                        </p:tgtEl>
                                        <p:attrNameLst>
                                          <p:attrName>ppt_x</p:attrName>
                                        </p:attrNameLst>
                                      </p:cBhvr>
                                      <p:tavLst>
                                        <p:tav tm="0">
                                          <p:val>
                                            <p:strVal val="ppt_x"/>
                                          </p:val>
                                        </p:tav>
                                        <p:tav tm="100000">
                                          <p:val>
                                            <p:strVal val="ppt_x"/>
                                          </p:val>
                                        </p:tav>
                                      </p:tavLst>
                                    </p:anim>
                                    <p:anim calcmode="lin" valueType="num">
                                      <p:cBhvr>
                                        <p:cTn id="43" dur="1000"/>
                                        <p:tgtEl>
                                          <p:spTgt spid="12"/>
                                        </p:tgtEl>
                                        <p:attrNameLst>
                                          <p:attrName>ppt_y</p:attrName>
                                        </p:attrNameLst>
                                      </p:cBhvr>
                                      <p:tavLst>
                                        <p:tav tm="0">
                                          <p:val>
                                            <p:strVal val="ppt_y"/>
                                          </p:val>
                                        </p:tav>
                                        <p:tav tm="100000">
                                          <p:val>
                                            <p:strVal val="ppt_y+.1"/>
                                          </p:val>
                                        </p:tav>
                                      </p:tavLst>
                                    </p:anim>
                                    <p:set>
                                      <p:cBhvr>
                                        <p:cTn id="44" dur="1" fill="hold">
                                          <p:stCondLst>
                                            <p:cond delay="999"/>
                                          </p:stCondLst>
                                        </p:cTn>
                                        <p:tgtEl>
                                          <p:spTgt spid="12"/>
                                        </p:tgtEl>
                                        <p:attrNameLst>
                                          <p:attrName>style.visibility</p:attrName>
                                        </p:attrNameLst>
                                      </p:cBhvr>
                                      <p:to>
                                        <p:strVal val="hidden"/>
                                      </p:to>
                                    </p:set>
                                  </p:childTnLst>
                                </p:cTn>
                              </p:par>
                            </p:childTnLst>
                          </p:cTn>
                        </p:par>
                      </p:childTnLst>
                    </p:cTn>
                  </p:par>
                  <p:par>
                    <p:cTn id="45" fill="hold">
                      <p:stCondLst>
                        <p:cond delay="indefinite"/>
                      </p:stCondLst>
                      <p:childTnLst>
                        <p:par>
                          <p:cTn id="46" fill="hold">
                            <p:stCondLst>
                              <p:cond delay="0"/>
                            </p:stCondLst>
                            <p:childTnLst>
                              <p:par>
                                <p:cTn id="47" presetID="53" presetClass="entr" presetSubtype="16" fill="hold" nodeType="clickEffect">
                                  <p:stCondLst>
                                    <p:cond delay="0"/>
                                  </p:stCondLst>
                                  <p:childTnLst>
                                    <p:set>
                                      <p:cBhvr>
                                        <p:cTn id="48" dur="1" fill="hold">
                                          <p:stCondLst>
                                            <p:cond delay="0"/>
                                          </p:stCondLst>
                                        </p:cTn>
                                        <p:tgtEl>
                                          <p:spTgt spid="11"/>
                                        </p:tgtEl>
                                        <p:attrNameLst>
                                          <p:attrName>style.visibility</p:attrName>
                                        </p:attrNameLst>
                                      </p:cBhvr>
                                      <p:to>
                                        <p:strVal val="visible"/>
                                      </p:to>
                                    </p:set>
                                    <p:anim calcmode="lin" valueType="num">
                                      <p:cBhvr>
                                        <p:cTn id="49" dur="500" fill="hold"/>
                                        <p:tgtEl>
                                          <p:spTgt spid="11"/>
                                        </p:tgtEl>
                                        <p:attrNameLst>
                                          <p:attrName>ppt_w</p:attrName>
                                        </p:attrNameLst>
                                      </p:cBhvr>
                                      <p:tavLst>
                                        <p:tav tm="0">
                                          <p:val>
                                            <p:fltVal val="0"/>
                                          </p:val>
                                        </p:tav>
                                        <p:tav tm="100000">
                                          <p:val>
                                            <p:strVal val="#ppt_w"/>
                                          </p:val>
                                        </p:tav>
                                      </p:tavLst>
                                    </p:anim>
                                    <p:anim calcmode="lin" valueType="num">
                                      <p:cBhvr>
                                        <p:cTn id="50" dur="500" fill="hold"/>
                                        <p:tgtEl>
                                          <p:spTgt spid="11"/>
                                        </p:tgtEl>
                                        <p:attrNameLst>
                                          <p:attrName>ppt_h</p:attrName>
                                        </p:attrNameLst>
                                      </p:cBhvr>
                                      <p:tavLst>
                                        <p:tav tm="0">
                                          <p:val>
                                            <p:fltVal val="0"/>
                                          </p:val>
                                        </p:tav>
                                        <p:tav tm="100000">
                                          <p:val>
                                            <p:strVal val="#ppt_h"/>
                                          </p:val>
                                        </p:tav>
                                      </p:tavLst>
                                    </p:anim>
                                    <p:animEffect transition="in" filter="fade">
                                      <p:cBhvr>
                                        <p:cTn id="51"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15"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 name="Picture 3"/>
          <p:cNvPicPr>
            <a:picLocks noChangeAspect="1"/>
          </p:cNvPicPr>
          <p:nvPr/>
        </p:nvPicPr>
        <p:blipFill>
          <a:blip r:embed="rId2"/>
          <a:stretch>
            <a:fillRect/>
          </a:stretch>
        </p:blipFill>
        <p:spPr>
          <a:xfrm>
            <a:off x="1" y="-56072"/>
            <a:ext cx="12191999" cy="7116792"/>
          </a:xfrm>
          <a:prstGeom prst="rect">
            <a:avLst/>
          </a:prstGeom>
        </p:spPr>
      </p:pic>
      <p:pic>
        <p:nvPicPr>
          <p:cNvPr id="6" name="Picture 5"/>
          <p:cNvPicPr>
            <a:picLocks noChangeAspect="1"/>
          </p:cNvPicPr>
          <p:nvPr/>
        </p:nvPicPr>
        <p:blipFill>
          <a:blip r:embed="rId3"/>
          <a:stretch>
            <a:fillRect/>
          </a:stretch>
        </p:blipFill>
        <p:spPr>
          <a:xfrm>
            <a:off x="1551517" y="1441405"/>
            <a:ext cx="9986113" cy="1457070"/>
          </a:xfrm>
          <a:prstGeom prst="rect">
            <a:avLst/>
          </a:prstGeom>
        </p:spPr>
      </p:pic>
      <p:pic>
        <p:nvPicPr>
          <p:cNvPr id="7" name="Picture 6"/>
          <p:cNvPicPr>
            <a:picLocks noChangeAspect="1"/>
          </p:cNvPicPr>
          <p:nvPr/>
        </p:nvPicPr>
        <p:blipFill>
          <a:blip r:embed="rId4"/>
          <a:stretch>
            <a:fillRect/>
          </a:stretch>
        </p:blipFill>
        <p:spPr>
          <a:xfrm>
            <a:off x="10714007" y="215597"/>
            <a:ext cx="1192943" cy="981208"/>
          </a:xfrm>
          <a:prstGeom prst="rect">
            <a:avLst/>
          </a:prstGeom>
        </p:spPr>
      </p:pic>
    </p:spTree>
    <p:extLst>
      <p:ext uri="{BB962C8B-B14F-4D97-AF65-F5344CB8AC3E}">
        <p14:creationId xmlns:p14="http://schemas.microsoft.com/office/powerpoint/2010/main" val="1358793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 name="Picture 3"/>
          <p:cNvPicPr>
            <a:picLocks noChangeAspect="1"/>
          </p:cNvPicPr>
          <p:nvPr/>
        </p:nvPicPr>
        <p:blipFill>
          <a:blip r:embed="rId2"/>
          <a:stretch>
            <a:fillRect/>
          </a:stretch>
        </p:blipFill>
        <p:spPr>
          <a:xfrm>
            <a:off x="0" y="0"/>
            <a:ext cx="12192000" cy="6857999"/>
          </a:xfrm>
          <a:prstGeom prst="rect">
            <a:avLst/>
          </a:prstGeom>
        </p:spPr>
      </p:pic>
      <p:sp>
        <p:nvSpPr>
          <p:cNvPr id="5" name="Rounded Rectangle 4"/>
          <p:cNvSpPr/>
          <p:nvPr/>
        </p:nvSpPr>
        <p:spPr>
          <a:xfrm>
            <a:off x="1985513" y="3027872"/>
            <a:ext cx="8220974" cy="1587260"/>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p>
        </p:txBody>
      </p:sp>
      <p:sp>
        <p:nvSpPr>
          <p:cNvPr id="6" name="Rounded Rectangle 5"/>
          <p:cNvSpPr/>
          <p:nvPr/>
        </p:nvSpPr>
        <p:spPr>
          <a:xfrm>
            <a:off x="4582064" y="1668075"/>
            <a:ext cx="3027872" cy="664234"/>
          </a:xfrm>
          <a:prstGeom prst="round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endParaRPr lang="en-US"/>
          </a:p>
        </p:txBody>
      </p:sp>
      <p:sp>
        <p:nvSpPr>
          <p:cNvPr id="7" name="TextBox 6"/>
          <p:cNvSpPr txBox="1"/>
          <p:nvPr/>
        </p:nvSpPr>
        <p:spPr>
          <a:xfrm>
            <a:off x="4804912" y="1668075"/>
            <a:ext cx="2881223" cy="646331"/>
          </a:xfrm>
          <a:prstGeom prst="rect">
            <a:avLst/>
          </a:prstGeom>
          <a:noFill/>
        </p:spPr>
        <p:txBody>
          <a:bodyPr wrap="square" rtlCol="0">
            <a:spAutoFit/>
          </a:bodyPr>
          <a:lstStyle/>
          <a:p>
            <a:r>
              <a:rPr lang="en-US" sz="3600" b="1" smtClean="0">
                <a:solidFill>
                  <a:srgbClr val="0070C0"/>
                </a:solidFill>
                <a:latin typeface="Times New Roman" panose="02020603050405020304" pitchFamily="18" charset="0"/>
                <a:cs typeface="Times New Roman" panose="02020603050405020304" pitchFamily="18" charset="0"/>
              </a:rPr>
              <a:t>Câu tục ngữ</a:t>
            </a:r>
            <a:endParaRPr lang="en-US" sz="3600" b="1">
              <a:solidFill>
                <a:srgbClr val="0070C0"/>
              </a:solidFill>
              <a:latin typeface="Times New Roman" panose="02020603050405020304" pitchFamily="18" charset="0"/>
              <a:cs typeface="Times New Roman" panose="02020603050405020304" pitchFamily="18" charset="0"/>
            </a:endParaRPr>
          </a:p>
        </p:txBody>
      </p:sp>
      <p:sp>
        <p:nvSpPr>
          <p:cNvPr id="8" name="TextBox 7"/>
          <p:cNvSpPr txBox="1"/>
          <p:nvPr/>
        </p:nvSpPr>
        <p:spPr>
          <a:xfrm>
            <a:off x="2458528" y="3355675"/>
            <a:ext cx="7375585" cy="830997"/>
          </a:xfrm>
          <a:prstGeom prst="rect">
            <a:avLst/>
          </a:prstGeom>
          <a:noFill/>
        </p:spPr>
        <p:txBody>
          <a:bodyPr wrap="square" rtlCol="0">
            <a:spAutoFit/>
          </a:bodyPr>
          <a:lstStyle/>
          <a:p>
            <a:r>
              <a:rPr lang="en-US" sz="4800" b="1" smtClean="0">
                <a:solidFill>
                  <a:srgbClr val="7030A0"/>
                </a:solidFill>
                <a:latin typeface="Times New Roman" panose="02020603050405020304" pitchFamily="18" charset="0"/>
                <a:cs typeface="Times New Roman" panose="02020603050405020304" pitchFamily="18" charset="0"/>
              </a:rPr>
              <a:t>Lời chào cao hơn mâm cỗ</a:t>
            </a:r>
            <a:endParaRPr lang="en-US" sz="4800" b="1">
              <a:solidFill>
                <a:srgbClr val="7030A0"/>
              </a:solidFill>
              <a:latin typeface="Times New Roman" panose="02020603050405020304" pitchFamily="18" charset="0"/>
              <a:cs typeface="Times New Roman" panose="02020603050405020304" pitchFamily="18" charset="0"/>
            </a:endParaRPr>
          </a:p>
        </p:txBody>
      </p:sp>
      <p:pic>
        <p:nvPicPr>
          <p:cNvPr id="9" name="Picture 8"/>
          <p:cNvPicPr>
            <a:picLocks noChangeAspect="1"/>
          </p:cNvPicPr>
          <p:nvPr/>
        </p:nvPicPr>
        <p:blipFill>
          <a:blip r:embed="rId3"/>
          <a:stretch>
            <a:fillRect/>
          </a:stretch>
        </p:blipFill>
        <p:spPr>
          <a:xfrm>
            <a:off x="9834113" y="851528"/>
            <a:ext cx="841321" cy="786452"/>
          </a:xfrm>
          <a:prstGeom prst="rect">
            <a:avLst/>
          </a:prstGeom>
        </p:spPr>
      </p:pic>
    </p:spTree>
    <p:extLst>
      <p:ext uri="{BB962C8B-B14F-4D97-AF65-F5344CB8AC3E}">
        <p14:creationId xmlns:p14="http://schemas.microsoft.com/office/powerpoint/2010/main" val="30984682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barn(inVertical)">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barn(inVertical)">
                                      <p:cBhvr>
                                        <p:cTn id="17" dur="5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wipe(down)">
                                      <p:cBhvr>
                                        <p:cTn id="2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p:bldP spid="8"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 name="Picture 3"/>
          <p:cNvPicPr>
            <a:picLocks noChangeAspect="1"/>
          </p:cNvPicPr>
          <p:nvPr/>
        </p:nvPicPr>
        <p:blipFill>
          <a:blip r:embed="rId2"/>
          <a:stretch>
            <a:fillRect/>
          </a:stretch>
        </p:blipFill>
        <p:spPr>
          <a:xfrm>
            <a:off x="-529" y="-297"/>
            <a:ext cx="12193057" cy="6858594"/>
          </a:xfrm>
          <a:prstGeom prst="rect">
            <a:avLst/>
          </a:prstGeom>
        </p:spPr>
      </p:pic>
      <p:pic>
        <p:nvPicPr>
          <p:cNvPr id="5" name="Picture 4"/>
          <p:cNvPicPr>
            <a:picLocks noChangeAspect="1"/>
          </p:cNvPicPr>
          <p:nvPr/>
        </p:nvPicPr>
        <p:blipFill>
          <a:blip r:embed="rId3"/>
          <a:stretch>
            <a:fillRect/>
          </a:stretch>
        </p:blipFill>
        <p:spPr>
          <a:xfrm>
            <a:off x="1871106" y="2279804"/>
            <a:ext cx="8449788" cy="2298391"/>
          </a:xfrm>
          <a:prstGeom prst="rect">
            <a:avLst/>
          </a:prstGeom>
        </p:spPr>
      </p:pic>
      <p:pic>
        <p:nvPicPr>
          <p:cNvPr id="6" name="Picture 5"/>
          <p:cNvPicPr>
            <a:picLocks noChangeAspect="1"/>
          </p:cNvPicPr>
          <p:nvPr/>
        </p:nvPicPr>
        <p:blipFill>
          <a:blip r:embed="rId4"/>
          <a:stretch>
            <a:fillRect/>
          </a:stretch>
        </p:blipFill>
        <p:spPr>
          <a:xfrm>
            <a:off x="2258235" y="2288949"/>
            <a:ext cx="7675529" cy="2280102"/>
          </a:xfrm>
          <a:prstGeom prst="rect">
            <a:avLst/>
          </a:prstGeom>
        </p:spPr>
      </p:pic>
      <p:pic>
        <p:nvPicPr>
          <p:cNvPr id="7" name="Picture 6"/>
          <p:cNvPicPr>
            <a:picLocks noChangeAspect="1"/>
          </p:cNvPicPr>
          <p:nvPr/>
        </p:nvPicPr>
        <p:blipFill>
          <a:blip r:embed="rId5"/>
          <a:stretch>
            <a:fillRect/>
          </a:stretch>
        </p:blipFill>
        <p:spPr>
          <a:xfrm>
            <a:off x="9900233" y="1027906"/>
            <a:ext cx="841321" cy="786452"/>
          </a:xfrm>
          <a:prstGeom prst="rect">
            <a:avLst/>
          </a:prstGeom>
        </p:spPr>
      </p:pic>
    </p:spTree>
    <p:extLst>
      <p:ext uri="{BB962C8B-B14F-4D97-AF65-F5344CB8AC3E}">
        <p14:creationId xmlns:p14="http://schemas.microsoft.com/office/powerpoint/2010/main" val="225172691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stretch>
            <a:fillRect/>
          </a:stretch>
        </p:blipFill>
        <p:spPr>
          <a:xfrm>
            <a:off x="0" y="0"/>
            <a:ext cx="12191999" cy="6858000"/>
          </a:xfrm>
          <a:prstGeom prst="rect">
            <a:avLst/>
          </a:prstGeom>
        </p:spPr>
      </p:pic>
      <p:pic>
        <p:nvPicPr>
          <p:cNvPr id="5" name="Picture 4"/>
          <p:cNvPicPr>
            <a:picLocks noChangeAspect="1"/>
          </p:cNvPicPr>
          <p:nvPr/>
        </p:nvPicPr>
        <p:blipFill>
          <a:blip r:embed="rId3"/>
          <a:stretch>
            <a:fillRect/>
          </a:stretch>
        </p:blipFill>
        <p:spPr>
          <a:xfrm>
            <a:off x="207035" y="0"/>
            <a:ext cx="1406106" cy="1155940"/>
          </a:xfrm>
          <a:prstGeom prst="rect">
            <a:avLst/>
          </a:prstGeom>
        </p:spPr>
      </p:pic>
    </p:spTree>
    <p:extLst>
      <p:ext uri="{BB962C8B-B14F-4D97-AF65-F5344CB8AC3E}">
        <p14:creationId xmlns:p14="http://schemas.microsoft.com/office/powerpoint/2010/main" val="12547775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 name="Picture 3"/>
          <p:cNvPicPr>
            <a:picLocks noChangeAspect="1"/>
          </p:cNvPicPr>
          <p:nvPr/>
        </p:nvPicPr>
        <p:blipFill>
          <a:blip r:embed="rId2"/>
          <a:stretch>
            <a:fillRect/>
          </a:stretch>
        </p:blipFill>
        <p:spPr>
          <a:xfrm>
            <a:off x="0" y="0"/>
            <a:ext cx="12192000" cy="6857999"/>
          </a:xfrm>
          <a:prstGeom prst="rect">
            <a:avLst/>
          </a:prstGeom>
        </p:spPr>
      </p:pic>
      <p:pic>
        <p:nvPicPr>
          <p:cNvPr id="5" name="Picture 4"/>
          <p:cNvPicPr>
            <a:picLocks noChangeAspect="1"/>
          </p:cNvPicPr>
          <p:nvPr/>
        </p:nvPicPr>
        <p:blipFill>
          <a:blip r:embed="rId3"/>
          <a:stretch>
            <a:fillRect/>
          </a:stretch>
        </p:blipFill>
        <p:spPr>
          <a:xfrm>
            <a:off x="134051" y="-130434"/>
            <a:ext cx="1408298" cy="1158340"/>
          </a:xfrm>
          <a:prstGeom prst="rect">
            <a:avLst/>
          </a:prstGeom>
        </p:spPr>
      </p:pic>
    </p:spTree>
    <p:extLst>
      <p:ext uri="{BB962C8B-B14F-4D97-AF65-F5344CB8AC3E}">
        <p14:creationId xmlns:p14="http://schemas.microsoft.com/office/powerpoint/2010/main" val="30873158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 name="Picture 3"/>
          <p:cNvPicPr>
            <a:picLocks noChangeAspect="1"/>
          </p:cNvPicPr>
          <p:nvPr/>
        </p:nvPicPr>
        <p:blipFill>
          <a:blip r:embed="rId2"/>
          <a:stretch>
            <a:fillRect/>
          </a:stretch>
        </p:blipFill>
        <p:spPr>
          <a:xfrm>
            <a:off x="0" y="0"/>
            <a:ext cx="12192000" cy="6858000"/>
          </a:xfrm>
          <a:prstGeom prst="rect">
            <a:avLst/>
          </a:prstGeom>
        </p:spPr>
      </p:pic>
      <p:pic>
        <p:nvPicPr>
          <p:cNvPr id="5" name="Picture 4"/>
          <p:cNvPicPr>
            <a:picLocks noChangeAspect="1"/>
          </p:cNvPicPr>
          <p:nvPr/>
        </p:nvPicPr>
        <p:blipFill>
          <a:blip r:embed="rId3"/>
          <a:stretch>
            <a:fillRect/>
          </a:stretch>
        </p:blipFill>
        <p:spPr>
          <a:xfrm>
            <a:off x="224628" y="-130435"/>
            <a:ext cx="1408298" cy="1191483"/>
          </a:xfrm>
          <a:prstGeom prst="rect">
            <a:avLst/>
          </a:prstGeom>
        </p:spPr>
      </p:pic>
    </p:spTree>
    <p:extLst>
      <p:ext uri="{BB962C8B-B14F-4D97-AF65-F5344CB8AC3E}">
        <p14:creationId xmlns:p14="http://schemas.microsoft.com/office/powerpoint/2010/main" val="16070238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stretch>
            <a:fillRect/>
          </a:stretch>
        </p:blipFill>
        <p:spPr>
          <a:xfrm>
            <a:off x="0" y="0"/>
            <a:ext cx="12192000" cy="6858000"/>
          </a:xfrm>
          <a:prstGeom prst="rect">
            <a:avLst/>
          </a:prstGeom>
        </p:spPr>
      </p:pic>
      <p:pic>
        <p:nvPicPr>
          <p:cNvPr id="5" name="Picture 4"/>
          <p:cNvPicPr>
            <a:picLocks noChangeAspect="1"/>
          </p:cNvPicPr>
          <p:nvPr/>
        </p:nvPicPr>
        <p:blipFill>
          <a:blip r:embed="rId3"/>
          <a:stretch>
            <a:fillRect/>
          </a:stretch>
        </p:blipFill>
        <p:spPr>
          <a:xfrm>
            <a:off x="250508" y="-38819"/>
            <a:ext cx="1408298" cy="1158340"/>
          </a:xfrm>
          <a:prstGeom prst="rect">
            <a:avLst/>
          </a:prstGeom>
        </p:spPr>
      </p:pic>
    </p:spTree>
    <p:extLst>
      <p:ext uri="{BB962C8B-B14F-4D97-AF65-F5344CB8AC3E}">
        <p14:creationId xmlns:p14="http://schemas.microsoft.com/office/powerpoint/2010/main" val="6348457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5" name="Content Placeholder 4"/>
          <p:cNvPicPr>
            <a:picLocks noGrp="1" noChangeAspect="1"/>
          </p:cNvPicPr>
          <p:nvPr>
            <p:ph idx="1"/>
          </p:nvPr>
        </p:nvPicPr>
        <p:blipFill>
          <a:blip r:embed="rId2"/>
          <a:stretch>
            <a:fillRect/>
          </a:stretch>
        </p:blipFill>
        <p:spPr>
          <a:xfrm>
            <a:off x="0" y="0"/>
            <a:ext cx="12192000" cy="6858000"/>
          </a:xfrm>
          <a:prstGeom prst="rect">
            <a:avLst/>
          </a:prstGeom>
        </p:spPr>
      </p:pic>
      <p:sp>
        <p:nvSpPr>
          <p:cNvPr id="6" name="Rounded Rectangle 5"/>
          <p:cNvSpPr/>
          <p:nvPr/>
        </p:nvSpPr>
        <p:spPr>
          <a:xfrm>
            <a:off x="4848045" y="733245"/>
            <a:ext cx="2622430" cy="612476"/>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p>
        </p:txBody>
      </p:sp>
      <p:sp>
        <p:nvSpPr>
          <p:cNvPr id="7" name="TextBox 6"/>
          <p:cNvSpPr txBox="1"/>
          <p:nvPr/>
        </p:nvSpPr>
        <p:spPr>
          <a:xfrm>
            <a:off x="5091023" y="655932"/>
            <a:ext cx="2009954" cy="646331"/>
          </a:xfrm>
          <a:prstGeom prst="rect">
            <a:avLst/>
          </a:prstGeom>
          <a:noFill/>
        </p:spPr>
        <p:txBody>
          <a:bodyPr wrap="square" rtlCol="0">
            <a:spAutoFit/>
          </a:bodyPr>
          <a:lstStyle/>
          <a:p>
            <a:r>
              <a:rPr lang="en-US" sz="3600" b="1" smtClean="0">
                <a:solidFill>
                  <a:srgbClr val="0070C0"/>
                </a:solidFill>
                <a:latin typeface="Times New Roman" panose="02020603050405020304" pitchFamily="18" charset="0"/>
                <a:cs typeface="Times New Roman" panose="02020603050405020304" pitchFamily="18" charset="0"/>
              </a:rPr>
              <a:t>Giáo dục</a:t>
            </a:r>
            <a:endParaRPr lang="en-US" sz="3600" b="1">
              <a:solidFill>
                <a:srgbClr val="0070C0"/>
              </a:solidFill>
              <a:latin typeface="Times New Roman" panose="02020603050405020304" pitchFamily="18" charset="0"/>
              <a:cs typeface="Times New Roman" panose="02020603050405020304" pitchFamily="18" charset="0"/>
            </a:endParaRPr>
          </a:p>
        </p:txBody>
      </p:sp>
      <p:pic>
        <p:nvPicPr>
          <p:cNvPr id="9" name="Picture 8"/>
          <p:cNvPicPr>
            <a:picLocks noChangeAspect="1"/>
          </p:cNvPicPr>
          <p:nvPr/>
        </p:nvPicPr>
        <p:blipFill>
          <a:blip r:embed="rId3"/>
          <a:stretch>
            <a:fillRect/>
          </a:stretch>
        </p:blipFill>
        <p:spPr>
          <a:xfrm>
            <a:off x="10136038" y="0"/>
            <a:ext cx="1054956" cy="867712"/>
          </a:xfrm>
          <a:prstGeom prst="rect">
            <a:avLst/>
          </a:prstGeom>
        </p:spPr>
      </p:pic>
      <p:sp>
        <p:nvSpPr>
          <p:cNvPr id="3" name="TextBox 2"/>
          <p:cNvSpPr txBox="1"/>
          <p:nvPr/>
        </p:nvSpPr>
        <p:spPr>
          <a:xfrm>
            <a:off x="1773382" y="1856509"/>
            <a:ext cx="8737600" cy="3416320"/>
          </a:xfrm>
          <a:prstGeom prst="rect">
            <a:avLst/>
          </a:prstGeom>
          <a:noFill/>
        </p:spPr>
        <p:txBody>
          <a:bodyPr wrap="square" rtlCol="0">
            <a:spAutoFit/>
          </a:bodyPr>
          <a:lstStyle/>
          <a:p>
            <a:r>
              <a:rPr lang="en-US" sz="3600" smtClean="0">
                <a:solidFill>
                  <a:srgbClr val="00B0F0"/>
                </a:solidFill>
                <a:latin typeface="Times New Roman" panose="02020603050405020304" pitchFamily="18" charset="0"/>
                <a:cs typeface="Times New Roman" panose="02020603050405020304" pitchFamily="18" charset="0"/>
              </a:rPr>
              <a:t>Các con yêu quý chào hỏi phải đúng lúc,đúng chỗ ,chào khi gặp mặt và tạm biệt .Khi gặp nhiều người cùng một lúc, chúng ta sẽ chào từ người lớn tuổi ,đến người nhỏ tuổi.Khi gặp người lớn tuổi chúng ta lên chủ động chào hỏi trước các con nhớ chưa nào!</a:t>
            </a:r>
            <a:endParaRPr lang="en-US" sz="3600">
              <a:solidFill>
                <a:srgbClr val="00B0F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6023876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barn(inVertical)">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iterate type="lt">
                                    <p:tmPct val="10000"/>
                                  </p:iterate>
                                  <p:childTnLst>
                                    <p:set>
                                      <p:cBhvr>
                                        <p:cTn id="16" dur="1" fill="hold">
                                          <p:stCondLst>
                                            <p:cond delay="0"/>
                                          </p:stCondLst>
                                        </p:cTn>
                                        <p:tgtEl>
                                          <p:spTgt spid="3"/>
                                        </p:tgtEl>
                                        <p:attrNameLst>
                                          <p:attrName>style.visibility</p:attrName>
                                        </p:attrNameLst>
                                      </p:cBhvr>
                                      <p:to>
                                        <p:strVal val="visible"/>
                                      </p:to>
                                    </p:set>
                                    <p:animEffect transition="in" filter="fade">
                                      <p:cBhvr>
                                        <p:cTn id="17"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p:bldP spid="3"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stretch>
            <a:fillRect/>
          </a:stretch>
        </p:blipFill>
        <p:spPr>
          <a:xfrm>
            <a:off x="0" y="0"/>
            <a:ext cx="12192000" cy="6857999"/>
          </a:xfrm>
          <a:prstGeom prst="rect">
            <a:avLst/>
          </a:prstGeom>
        </p:spPr>
      </p:pic>
      <p:pic>
        <p:nvPicPr>
          <p:cNvPr id="5" name="Picture 4"/>
          <p:cNvPicPr>
            <a:picLocks noChangeAspect="1"/>
          </p:cNvPicPr>
          <p:nvPr/>
        </p:nvPicPr>
        <p:blipFill>
          <a:blip r:embed="rId3"/>
          <a:stretch>
            <a:fillRect/>
          </a:stretch>
        </p:blipFill>
        <p:spPr>
          <a:xfrm>
            <a:off x="10317192" y="175641"/>
            <a:ext cx="1149848" cy="945762"/>
          </a:xfrm>
          <a:prstGeom prst="rect">
            <a:avLst/>
          </a:prstGeom>
        </p:spPr>
      </p:pic>
      <p:sp>
        <p:nvSpPr>
          <p:cNvPr id="3" name="TextBox 2"/>
          <p:cNvSpPr txBox="1"/>
          <p:nvPr/>
        </p:nvSpPr>
        <p:spPr>
          <a:xfrm>
            <a:off x="2115301" y="2272145"/>
            <a:ext cx="8201891" cy="1015663"/>
          </a:xfrm>
          <a:prstGeom prst="rect">
            <a:avLst/>
          </a:prstGeom>
          <a:noFill/>
        </p:spPr>
        <p:txBody>
          <a:bodyPr wrap="square" rtlCol="0">
            <a:spAutoFit/>
          </a:bodyPr>
          <a:lstStyle/>
          <a:p>
            <a:r>
              <a:rPr lang="en-US" sz="6000" b="1" smtClean="0">
                <a:solidFill>
                  <a:srgbClr val="7030A0"/>
                </a:solidFill>
                <a:latin typeface="Times New Roman" panose="02020603050405020304" pitchFamily="18" charset="0"/>
                <a:cs typeface="Times New Roman" panose="02020603050405020304" pitchFamily="18" charset="0"/>
              </a:rPr>
              <a:t>Trò chơi: Thử tài của bé</a:t>
            </a:r>
            <a:endParaRPr lang="en-US" sz="6000" b="1">
              <a:solidFill>
                <a:srgbClr val="7030A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2201605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110</TotalTime>
  <Words>201</Words>
  <Application>Microsoft Office PowerPoint</Application>
  <PresentationFormat>Custom</PresentationFormat>
  <Paragraphs>23</Paragraphs>
  <Slides>14</Slides>
  <Notes>0</Notes>
  <HiddenSlides>0</HiddenSlides>
  <MMClips>0</MMClips>
  <ScaleCrop>false</ScaleCrop>
  <HeadingPairs>
    <vt:vector size="4" baseType="variant">
      <vt:variant>
        <vt:lpstr>Theme</vt:lpstr>
      </vt:variant>
      <vt:variant>
        <vt:i4>1</vt:i4>
      </vt:variant>
      <vt:variant>
        <vt:lpstr>Slide Titles</vt:lpstr>
      </vt:variant>
      <vt:variant>
        <vt:i4>14</vt:i4>
      </vt:variant>
    </vt:vector>
  </HeadingPairs>
  <TitlesOfParts>
    <vt:vector size="15"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KHANH PRO</dc:creator>
  <cp:lastModifiedBy>Techsi.vn</cp:lastModifiedBy>
  <cp:revision>13</cp:revision>
  <dcterms:created xsi:type="dcterms:W3CDTF">2022-10-16T01:53:31Z</dcterms:created>
  <dcterms:modified xsi:type="dcterms:W3CDTF">2024-09-14T05:08:15Z</dcterms:modified>
</cp:coreProperties>
</file>