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16" r:id="rId2"/>
    <p:sldId id="301" r:id="rId3"/>
    <p:sldId id="329" r:id="rId4"/>
    <p:sldId id="305" r:id="rId5"/>
    <p:sldId id="334" r:id="rId6"/>
    <p:sldId id="335" r:id="rId7"/>
    <p:sldId id="331" r:id="rId8"/>
    <p:sldId id="303" r:id="rId9"/>
    <p:sldId id="332" r:id="rId10"/>
    <p:sldId id="333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EE4EE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>
        <p:scale>
          <a:sx n="79" d="100"/>
          <a:sy n="79" d="100"/>
        </p:scale>
        <p:origin x="-1574" y="-2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DF707-A3A4-423B-9A9D-8E49E5F8463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18CC0-6262-4DAE-B285-6E27BDA53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5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3D8E7-C969-42B0-B7FA-20BDBDBB38B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" y="-17172"/>
            <a:ext cx="9144000" cy="71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9427" y="1905000"/>
            <a:ext cx="876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PHÁT TRIỂN THẨM MỸ</a:t>
            </a: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MGL A4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590800" y="2286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06" y="874713"/>
            <a:ext cx="839787" cy="79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1295400" y="2573629"/>
            <a:ext cx="6934200" cy="820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Vẽ </a:t>
            </a:r>
            <a:r>
              <a:rPr lang="en-US" altLang="vi-VN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cầu</a:t>
            </a:r>
            <a:r>
              <a:rPr lang="en-US" altLang="vi-VN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altLang="vi-VN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vồng</a:t>
            </a:r>
            <a:r>
              <a:rPr lang="en-US" altLang="vi-VN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altLang="vi-VN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sau</a:t>
            </a:r>
            <a:r>
              <a:rPr lang="en-US" altLang="vi-VN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altLang="vi-VN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cơn</a:t>
            </a:r>
            <a:r>
              <a:rPr lang="en-US" altLang="vi-VN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altLang="vi-VN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mưa</a:t>
            </a:r>
            <a:endParaRPr lang="en-US" altLang="vi-VN" sz="3600" kern="10" dirty="0" smtClean="0">
              <a:ln w="19050">
                <a:solidFill>
                  <a:srgbClr val="99CC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THE END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9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Vđ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9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“Cho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9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trẻ xem tranh và đàm thoại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5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3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70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" y="228600"/>
            <a:ext cx="9201728" cy="632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70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 smtClean="0"/>
              <a:t>Hỏi</a:t>
            </a:r>
            <a:r>
              <a:rPr lang="en-US" sz="4950" b="1" dirty="0" smtClean="0"/>
              <a:t> ý </a:t>
            </a:r>
            <a:r>
              <a:rPr lang="en-US" sz="4950" b="1" dirty="0" err="1" smtClean="0"/>
              <a:t>tưởng</a:t>
            </a:r>
            <a:r>
              <a:rPr lang="en-US" sz="4950" b="1" dirty="0" smtClean="0"/>
              <a:t> </a:t>
            </a:r>
            <a:r>
              <a:rPr lang="en-US" sz="4950" b="1" dirty="0" err="1" smtClean="0"/>
              <a:t>của</a:t>
            </a:r>
            <a:r>
              <a:rPr lang="en-US" sz="4950" b="1" dirty="0" smtClean="0"/>
              <a:t> </a:t>
            </a:r>
            <a:r>
              <a:rPr lang="en-US" sz="4950" b="1" dirty="0" err="1" smtClean="0"/>
              <a:t>trẻ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Trẻ</a:t>
            </a:r>
            <a:r>
              <a:rPr lang="en-US" sz="4950" b="1" dirty="0"/>
              <a:t> </a:t>
            </a:r>
            <a:r>
              <a:rPr lang="en-US" sz="4950" b="1" dirty="0" err="1"/>
              <a:t>thực</a:t>
            </a:r>
            <a:r>
              <a:rPr lang="en-US" sz="4950" b="1" dirty="0"/>
              <a:t> </a:t>
            </a:r>
            <a:r>
              <a:rPr lang="en-US" sz="4950" b="1" dirty="0" err="1"/>
              <a:t>hiện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Nhận xét sản phẩm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113&quot;&gt;&lt;object type=&quot;3&quot; unique_id=&quot;10114&quot;&gt;&lt;property id=&quot;20148&quot; value=&quot;5&quot;/&gt;&lt;property id=&quot;20300&quot; value=&quot;Slide 1&quot;/&gt;&lt;property id=&quot;20307&quot; value=&quot;280&quot;/&gt;&lt;/object&gt;&lt;object type=&quot;3&quot; unique_id=&quot;10122&quot;&gt;&lt;property id=&quot;20148&quot; value=&quot;5&quot;/&gt;&lt;property id=&quot;20300&quot; value=&quot;Slide 2&quot;/&gt;&lt;property id=&quot;20307&quot; value=&quot;282&quot;/&gt;&lt;/object&gt;&lt;object type=&quot;3&quot; unique_id=&quot;15203&quot;&gt;&lt;property id=&quot;20148&quot; value=&quot;5&quot;/&gt;&lt;property id=&quot;20300&quot; value=&quot;Slide 3 - &amp;quot;Më réng&amp;quot;&quot;/&gt;&lt;property id=&quot;20307&quot; value=&quot;295&quot;/&gt;&lt;/object&gt;&lt;object type=&quot;3&quot; unique_id=&quot;15204&quot;&gt;&lt;property id=&quot;20148&quot; value=&quot;5&quot;/&gt;&lt;property id=&quot;20300&quot; value=&quot;Slide 4&quot;/&gt;&lt;property id=&quot;20307&quot; value=&quot;296&quot;/&gt;&lt;/object&gt;&lt;object type=&quot;3&quot; unique_id=&quot;15205&quot;&gt;&lt;property id=&quot;20148&quot; value=&quot;5&quot;/&gt;&lt;property id=&quot;20300&quot; value=&quot;Slide 5&quot;/&gt;&lt;property id=&quot;20307&quot; value=&quot;297&quot;/&gt;&lt;/object&gt;&lt;object type=&quot;3&quot; unique_id=&quot;15206&quot;&gt;&lt;property id=&quot;20148&quot; value=&quot;5&quot;/&gt;&lt;property id=&quot;20300&quot; value=&quot;Slide 6&quot;/&gt;&lt;property id=&quot;20307&quot; value=&quot;298&quot;/&gt;&lt;/object&gt;&lt;/object&gt;&lt;object type=&quot;8&quot; unique_id=&quot;1013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62</Words>
  <Application>Microsoft Office PowerPoint</Application>
  <PresentationFormat>On-screen Show (4:3)</PresentationFormat>
  <Paragraphs>15</Paragraphs>
  <Slides>10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Hỏi ý tưởng của trẻ</vt:lpstr>
      <vt:lpstr>Trẻ thực hiện</vt:lpstr>
      <vt:lpstr>Nhận xét sản phẩm</vt:lpstr>
      <vt:lpstr>THE END</vt:lpstr>
    </vt:vector>
  </TitlesOfParts>
  <Company>Viettel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Se7ven</dc:creator>
  <cp:lastModifiedBy>PC</cp:lastModifiedBy>
  <cp:revision>53</cp:revision>
  <dcterms:created xsi:type="dcterms:W3CDTF">2015-12-08T02:27:00Z</dcterms:created>
  <dcterms:modified xsi:type="dcterms:W3CDTF">2024-04-06T14:18:01Z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360A7BC6C38446F5A3B301D6AA01EF4F_12</vt:lpwstr>
  </property>
  <property fmtid="{D5CDD505-2E9C-101B-9397-08002B2CF9AE}" pid="3" name="KSOProductBuildVer">
    <vt:lpwstr>1033-12.2.0.13306</vt:lpwstr>
  </property>
</Properties>
</file>