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LỄ </a:t>
            </a:r>
          </a:p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30/4 – 1/5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NGHỈ LỄ</a:t>
            </a:r>
          </a:p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30/4 – 1/5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6747" y="2159683"/>
            <a:ext cx="2743518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 LỄ </a:t>
            </a:r>
          </a:p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30/4 – 1/5</a:t>
            </a:r>
            <a:endParaRPr lang="en-US" sz="16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  <a:endParaRPr lang="en-US" sz="25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Vẽ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danh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lam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thắng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cảnh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Hà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Nội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68715" y="4849495"/>
            <a:ext cx="269157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hát: Cháu vẫn nhớ trường mầm non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0000"/>
              </a:lnSpc>
              <a:buFontTx/>
              <a:buChar char="-"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Tai ai tinh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4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endParaRPr lang="en-US" sz="22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tích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Hồ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Gươm</a:t>
            </a:r>
            <a:r>
              <a:rPr lang="en-US" sz="2200" b="1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50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13</cp:revision>
  <dcterms:created xsi:type="dcterms:W3CDTF">2023-11-18T14:21:00Z</dcterms:created>
  <dcterms:modified xsi:type="dcterms:W3CDTF">2024-04-30T14:14:06Z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