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8" r:id="rId4"/>
    <p:sldId id="269" r:id="rId5"/>
    <p:sldId id="259" r:id="rId6"/>
    <p:sldId id="267" r:id="rId7"/>
    <p:sldId id="270" r:id="rId8"/>
    <p:sldId id="264" r:id="rId9"/>
    <p:sldId id="266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>
        <p:scale>
          <a:sx n="78" d="100"/>
          <a:sy n="78" d="100"/>
        </p:scale>
        <p:origin x="-1589" y="-1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DB3-45DF-4739-AAD0-7D3E8A25812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D674-6A22-4FF1-9A27-CE6BF063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3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DB3-45DF-4739-AAD0-7D3E8A25812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D674-6A22-4FF1-9A27-CE6BF063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6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DB3-45DF-4739-AAD0-7D3E8A25812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D674-6A22-4FF1-9A27-CE6BF063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0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DB3-45DF-4739-AAD0-7D3E8A25812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D674-6A22-4FF1-9A27-CE6BF063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2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DB3-45DF-4739-AAD0-7D3E8A25812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D674-6A22-4FF1-9A27-CE6BF063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9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DB3-45DF-4739-AAD0-7D3E8A25812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D674-6A22-4FF1-9A27-CE6BF063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3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DB3-45DF-4739-AAD0-7D3E8A25812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D674-6A22-4FF1-9A27-CE6BF063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5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DB3-45DF-4739-AAD0-7D3E8A25812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D674-6A22-4FF1-9A27-CE6BF063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0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DB3-45DF-4739-AAD0-7D3E8A25812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D674-6A22-4FF1-9A27-CE6BF063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4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DB3-45DF-4739-AAD0-7D3E8A25812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D674-6A22-4FF1-9A27-CE6BF063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7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2DB3-45DF-4739-AAD0-7D3E8A25812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D674-6A22-4FF1-9A27-CE6BF063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0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52DB3-45DF-4739-AAD0-7D3E8A25812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2D674-6A22-4FF1-9A27-CE6BF063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2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8"/>
            <a:ext cx="9144000" cy="686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81000" y="228600"/>
            <a:ext cx="8382000" cy="640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 dirty="0" smtClean="0">
              <a:solidFill>
                <a:srgbClr val="FF0000"/>
              </a:solidFill>
              <a:latin typeface=".VnTime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0000"/>
              </a:solidFill>
              <a:latin typeface=".VnTime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800080"/>
                </a:solidFill>
                <a:latin typeface=".VnTime" pitchFamily="34" charset="0"/>
              </a:rPr>
              <a:t>	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ĐỀ TÀI</a:t>
            </a:r>
            <a:r>
              <a:rPr lang="en-US" altLang="en-US" sz="28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: ĐO DUNG TÍCH CÁC VẬT BẰNG 1 ĐƠN VỊ ĐO, SO SÁNH DIỄN ĐẠT KẾT QUẢ ĐO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	LỨA </a:t>
            </a:r>
            <a:r>
              <a:rPr lang="en-US" alt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TUỔI: 5-6 TUỔI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80008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b="1" dirty="0">
              <a:latin typeface=".VnTime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9144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7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09862" y="1868489"/>
            <a:ext cx="5086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XIN CHÂN THÀNH CẢM ƠN!</a:t>
            </a:r>
          </a:p>
        </p:txBody>
      </p:sp>
    </p:spTree>
    <p:extLst>
      <p:ext uri="{BB962C8B-B14F-4D97-AF65-F5344CB8AC3E}">
        <p14:creationId xmlns:p14="http://schemas.microsoft.com/office/powerpoint/2010/main" val="31021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3121" y="533400"/>
            <a:ext cx="8839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altLang="vi-VN" sz="4800" b="1" dirty="0" smtClean="0">
              <a:solidFill>
                <a:srgbClr val="6600FF"/>
              </a:solidFill>
            </a:endParaRPr>
          </a:p>
          <a:p>
            <a:pPr algn="ctr">
              <a:buFontTx/>
              <a:buNone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vi-VN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1447800"/>
            <a:ext cx="8839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altLang="vi-VN" sz="4800" b="1" dirty="0" smtClean="0">
              <a:solidFill>
                <a:srgbClr val="6600FF"/>
              </a:solidFill>
            </a:endParaRPr>
          </a:p>
          <a:p>
            <a:pPr algn="ctr">
              <a:buFontTx/>
              <a:buNone/>
            </a:pPr>
            <a:r>
              <a:rPr lang="vi-VN" sz="5400" b="1" dirty="0">
                <a:solidFill>
                  <a:srgbClr val="FF0000"/>
                </a:solidFill>
                <a:latin typeface="+mj-lt"/>
              </a:rPr>
              <a:t>Ôn thao tác đo dung tích của 1 đối tượng</a:t>
            </a:r>
            <a:endParaRPr lang="en-US" altLang="vi-VN" sz="5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39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05000" y="381000"/>
            <a:ext cx="5158902" cy="381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altLang="vi-VN" sz="4800" b="1" dirty="0" smtClean="0">
              <a:solidFill>
                <a:srgbClr val="6600FF"/>
              </a:solidFill>
            </a:endParaRPr>
          </a:p>
          <a:p>
            <a:pPr algn="ctr">
              <a:buFontTx/>
              <a:buNone/>
            </a:pPr>
            <a:r>
              <a:rPr lang="en-US" sz="6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>
              <a:buFontTx/>
              <a:buNone/>
            </a:pPr>
            <a:r>
              <a:rPr lang="en-US" altLang="vi-VN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vi-VN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vi-VN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1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79059" y="2028616"/>
            <a:ext cx="7239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DUNG TÍCH CÁC VẬT BẰNG MỘT ĐƠN VỊ ĐO – SO SÁNH DIỄN ĐẠT KẾT QUẢ ĐO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8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9031" y="4333673"/>
            <a:ext cx="1676400" cy="240065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36332" r="12118" b="12327"/>
          <a:stretch/>
        </p:blipFill>
        <p:spPr bwMode="auto">
          <a:xfrm>
            <a:off x="7315200" y="2057400"/>
            <a:ext cx="1600200" cy="112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3" b="2255"/>
          <a:stretch/>
        </p:blipFill>
        <p:spPr bwMode="auto">
          <a:xfrm>
            <a:off x="4145604" y="1828800"/>
            <a:ext cx="2026596" cy="14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24525" r="5064" b="25740"/>
          <a:stretch/>
        </p:blipFill>
        <p:spPr bwMode="auto">
          <a:xfrm>
            <a:off x="431261" y="1721007"/>
            <a:ext cx="2311940" cy="153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62800" y="4333673"/>
            <a:ext cx="1676400" cy="240065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en-US" sz="15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4341779"/>
            <a:ext cx="1676400" cy="240065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en-US" sz="15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8" t="8605" r="15555"/>
          <a:stretch/>
        </p:blipFill>
        <p:spPr bwMode="auto">
          <a:xfrm>
            <a:off x="1214337" y="381000"/>
            <a:ext cx="745787" cy="99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8" t="8605" r="15555"/>
          <a:stretch/>
        </p:blipFill>
        <p:spPr bwMode="auto">
          <a:xfrm>
            <a:off x="4724400" y="391132"/>
            <a:ext cx="745787" cy="99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8" t="8605" r="15555"/>
          <a:stretch/>
        </p:blipFill>
        <p:spPr bwMode="auto">
          <a:xfrm>
            <a:off x="7704306" y="381000"/>
            <a:ext cx="745787" cy="99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35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3121" y="0"/>
            <a:ext cx="883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4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  <a:p>
            <a:pPr algn="ctr">
              <a:buFontTx/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Nước có tầm quan trọng rất lớn đối với cuộc sống sinh hoạt của con người, cây cối và mọi vật xung quanh. Để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nguồn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nước luôn được sạch sẽ thì các con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9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1447800"/>
            <a:ext cx="8839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altLang="vi-VN" sz="4800" b="1" dirty="0" smtClean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>
              <a:buFontTx/>
              <a:buNone/>
            </a:pPr>
            <a:r>
              <a:rPr lang="en-US" alt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“ĐỘI NÀO NHANH NHẤT”</a:t>
            </a:r>
            <a:endParaRPr lang="en-US" alt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1447800"/>
            <a:ext cx="8839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altLang="vi-VN" sz="4800" b="1" dirty="0" smtClean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CHƠI</a:t>
            </a:r>
            <a:endParaRPr lang="en-US" alt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137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13</cp:revision>
  <dcterms:created xsi:type="dcterms:W3CDTF">2024-04-18T13:47:41Z</dcterms:created>
  <dcterms:modified xsi:type="dcterms:W3CDTF">2024-04-21T03:25:21Z</dcterms:modified>
</cp:coreProperties>
</file>