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52920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LQVH</a:t>
            </a:r>
          </a:p>
          <a:p>
            <a:pPr algn="ctr">
              <a:lnSpc>
                <a:spcPct val="11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Sơn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Tinh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Thủy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Tinh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Vòng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quay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luân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chuyển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6747" y="2159683"/>
            <a:ext cx="2743518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  <a:p>
            <a:pPr algn="ctr">
              <a:lnSpc>
                <a:spcPct val="110000"/>
              </a:lnSpc>
            </a:pPr>
            <a:r>
              <a:rPr lang="vi-VN" sz="1600" b="1" dirty="0">
                <a:latin typeface="+mj-lt"/>
              </a:rPr>
              <a:t>So sánh số lượng của ba nhóm đối tượng trong phạm vi 10 để nhận ra mối quan hệ số tự nhiên và vị trí của dãy số tự nhiên</a:t>
            </a:r>
            <a:endParaRPr lang="en-US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4" y="5025341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  <a:endParaRPr lang="en-US" sz="25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Vẽ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vệ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môi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smtClean="0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68715" y="4849495"/>
            <a:ext cx="269157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vi-VN" sz="2000" b="1" dirty="0" smtClean="0">
                <a:latin typeface="+mj-lt"/>
              </a:rPr>
              <a:t>Dạy </a:t>
            </a:r>
            <a:r>
              <a:rPr lang="vi-VN" sz="2000" b="1" dirty="0">
                <a:latin typeface="+mj-lt"/>
              </a:rPr>
              <a:t>hát: Mây và </a:t>
            </a:r>
            <a:r>
              <a:rPr lang="vi-VN" sz="2000" b="1" dirty="0" smtClean="0">
                <a:latin typeface="+mj-lt"/>
              </a:rPr>
              <a:t>gió</a:t>
            </a:r>
            <a:endParaRPr lang="en-US" sz="2000" b="1" dirty="0">
              <a:latin typeface="+mj-lt"/>
            </a:endParaRP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vi-VN" sz="2000" b="1" dirty="0" smtClean="0">
                <a:latin typeface="+mj-lt"/>
              </a:rPr>
              <a:t>TCÂN</a:t>
            </a:r>
            <a:r>
              <a:rPr lang="vi-VN" sz="2000" b="1" dirty="0">
                <a:latin typeface="+mj-lt"/>
              </a:rPr>
              <a:t>: Ai đang hát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4" y="4849495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+mj-lt"/>
              </a:rPr>
              <a:t>Đo dung tích các vật bằng một đơn vị đo, so sánh diễn đạt kết quả đo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11</cp:revision>
  <dcterms:created xsi:type="dcterms:W3CDTF">2023-11-18T14:21:00Z</dcterms:created>
  <dcterms:modified xsi:type="dcterms:W3CDTF">2024-04-13T13:14:19Z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