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7" r:id="rId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15" autoAdjust="0"/>
  </p:normalViewPr>
  <p:slideViewPr>
    <p:cSldViewPr>
      <p:cViewPr>
        <p:scale>
          <a:sx n="76" d="100"/>
          <a:sy n="76" d="100"/>
        </p:scale>
        <p:origin x="-1206" y="-6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5954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20254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234554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348854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Hình nền Nền Khung Hoa đơn Giản Màu Xanh Lá Cây Nền, Văn Học, Xinh đẹp, đơn  Giản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954"/>
            <a:ext cx="9299575" cy="513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4678" y="459712"/>
            <a:ext cx="88861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GIANG BIÊN</a:t>
            </a:r>
            <a:endParaRPr lang="en-US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 THẨM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MGL A4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49" y="1245377"/>
            <a:ext cx="756876" cy="79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áng Tiên – Em Vẽ Môi Trường Màu 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3028950"/>
            <a:ext cx="609600" cy="457200"/>
          </a:xfrm>
          <a:prstGeom prst="rect">
            <a:avLst/>
          </a:prstGeom>
        </p:spPr>
      </p:pic>
      <p:pic>
        <p:nvPicPr>
          <p:cNvPr id="2050" name="Picture 2" descr="60+ khung nền đẹp, miễn phí dành cho powerpoi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173263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VĐ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0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1000 Ý tưởng vẽ tranh bảo vệ môi trường đơn giản và đẹp.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4" descr="1000 Ý tưởng vẽ tranh bảo vệ môi trường đơn giản và đẹp.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6" descr="1000 Ý tưởng vẽ tranh bảo vệ môi trường đơn giản và đẹp.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8" descr="1000 Ý tưởng vẽ tranh bảo vệ môi trường đơn giản và đẹp."/>
          <p:cNvSpPr>
            <a:spLocks noChangeAspect="1" noChangeArrowheads="1"/>
          </p:cNvSpPr>
          <p:nvPr/>
        </p:nvSpPr>
        <p:spPr bwMode="auto">
          <a:xfrm>
            <a:off x="612775" y="2345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10" descr="Vẽ tranh bảo vệ môi trường đơn giản và đẹp"/>
          <p:cNvSpPr>
            <a:spLocks noChangeAspect="1" noChangeArrowheads="1"/>
          </p:cNvSpPr>
          <p:nvPr/>
        </p:nvSpPr>
        <p:spPr bwMode="auto">
          <a:xfrm>
            <a:off x="765175" y="3488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AutoShape 12" descr="Vẽ tranh bảo vệ môi trường đơn giản và đẹp"/>
          <p:cNvSpPr>
            <a:spLocks noChangeAspect="1" noChangeArrowheads="1"/>
          </p:cNvSpPr>
          <p:nvPr/>
        </p:nvSpPr>
        <p:spPr bwMode="auto">
          <a:xfrm>
            <a:off x="917575" y="4631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38" name="Picture 14" descr="VẼ TRANH ĐỀ TÀI: BẢO VỆ MÔI TRƯỜNG NƠI EM SỐNG | tranh bao ve moi truong |  Hướng dẫn tô màu cho bé tự học tại nhà - Foci - Thờ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3" r="12352"/>
          <a:stretch/>
        </p:blipFill>
        <p:spPr bwMode="auto">
          <a:xfrm>
            <a:off x="4648201" y="82822"/>
            <a:ext cx="4294643" cy="24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Ẽ TRANH ĐỀ TÀI : BẢO VỆ MÔI TRƯỜ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" b="1928"/>
          <a:stretch/>
        </p:blipFill>
        <p:spPr bwMode="auto">
          <a:xfrm>
            <a:off x="130176" y="2618014"/>
            <a:ext cx="4267199" cy="230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Ẽ TRANH ĐỀ TÀI : BẢO VỆ MÔI TRƯỜNG - BIỂN CỦA EM mới nhất 2022 - Vẽ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r="12466"/>
          <a:stretch/>
        </p:blipFill>
        <p:spPr bwMode="auto">
          <a:xfrm>
            <a:off x="4639797" y="2618014"/>
            <a:ext cx="4303047" cy="230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VẼ TRANH CUỘC SỐNG QUANH EM - BẢO VỆ MÔI TRƯỜNG DỌN SẠCH BÃI BIỂN | Tổng  hợp những nội dung liên quan tranh cuoc song quanh em đúng nhấ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r="12348"/>
          <a:stretch/>
        </p:blipFill>
        <p:spPr bwMode="auto">
          <a:xfrm>
            <a:off x="155576" y="120254"/>
            <a:ext cx="4267199" cy="237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904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3714750"/>
            <a:ext cx="609600" cy="457200"/>
          </a:xfrm>
          <a:prstGeom prst="rect">
            <a:avLst/>
          </a:prstGeom>
        </p:spPr>
      </p:pic>
      <p:pic>
        <p:nvPicPr>
          <p:cNvPr id="3076" name="Picture 4" descr="999 ý tưởng Khung hình nền đẹp Tùy chỉnh khung hình nền của bạ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3" y="1330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73263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1003</TotalTime>
  <Words>33</Words>
  <Application>Microsoft Office PowerPoint</Application>
  <PresentationFormat>On-screen Show (16:9)</PresentationFormat>
  <Paragraphs>11</Paragraphs>
  <Slides>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Techsi.vn</cp:lastModifiedBy>
  <cp:revision>38</cp:revision>
  <dcterms:created xsi:type="dcterms:W3CDTF">2017-11-07T05:57:17Z</dcterms:created>
  <dcterms:modified xsi:type="dcterms:W3CDTF">2024-04-10T10:18:10Z</dcterms:modified>
</cp:coreProperties>
</file>