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VĐCB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GDNSVMTL: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đang đi thang máy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chữ số 10 , số lượng và số thứ tự trong phạm vi 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p,q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Cắt và dán PTGT đường bộ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9</cp:revision>
  <dcterms:created xsi:type="dcterms:W3CDTF">2023-11-18T14:21:00Z</dcterms:created>
  <dcterms:modified xsi:type="dcterms:W3CDTF">2024-03-11T14:22:17Z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