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>
        <p:scale>
          <a:sx n="70" d="100"/>
          <a:sy n="70" d="100"/>
        </p:scale>
        <p:origin x="-762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784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7118350" y="1067435"/>
            <a:ext cx="211391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MGL A4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1023582" y="2212701"/>
            <a:ext cx="2880204" cy="15982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sz="2500" b="1" u="sng" dirty="0" smtClean="0">
                <a:latin typeface="Times New Roman" panose="02020603050405020304" charset="0"/>
                <a:cs typeface="Times New Roman" panose="02020603050405020304" charset="0"/>
              </a:rPr>
              <a:t>LQVH</a:t>
            </a:r>
          </a:p>
          <a:p>
            <a:pPr algn="ctr">
              <a:lnSpc>
                <a:spcPct val="110000"/>
              </a:lnSpc>
            </a:pPr>
            <a:r>
              <a:rPr lang="en-US" sz="2500" b="1" dirty="0" err="1" smtClean="0">
                <a:latin typeface="Times New Roman" panose="02020603050405020304" charset="0"/>
                <a:cs typeface="Times New Roman" panose="02020603050405020304" charset="0"/>
              </a:rPr>
              <a:t>Truyện</a:t>
            </a:r>
            <a:r>
              <a:rPr lang="en-US" sz="2500" b="1" dirty="0" smtClean="0">
                <a:latin typeface="Times New Roman" panose="02020603050405020304" charset="0"/>
                <a:cs typeface="Times New Roman" panose="02020603050405020304" charset="0"/>
              </a:rPr>
              <a:t> “</a:t>
            </a:r>
            <a:r>
              <a:rPr lang="en-US" sz="2500" b="1" dirty="0" err="1" smtClean="0">
                <a:latin typeface="Times New Roman" panose="02020603050405020304" charset="0"/>
                <a:cs typeface="Times New Roman" panose="02020603050405020304" charset="0"/>
              </a:rPr>
              <a:t>Xe</a:t>
            </a:r>
            <a:r>
              <a:rPr lang="en-US" sz="25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500" b="1" dirty="0" err="1" smtClean="0">
                <a:latin typeface="Times New Roman" panose="02020603050405020304" charset="0"/>
                <a:cs typeface="Times New Roman" panose="02020603050405020304" charset="0"/>
              </a:rPr>
              <a:t>đạp</a:t>
            </a:r>
            <a:r>
              <a:rPr lang="en-US" sz="2500" b="1" dirty="0" smtClean="0">
                <a:latin typeface="Times New Roman" panose="02020603050405020304" charset="0"/>
                <a:cs typeface="Times New Roman" panose="02020603050405020304" charset="0"/>
              </a:rPr>
              <a:t> con </a:t>
            </a:r>
            <a:r>
              <a:rPr lang="en-US" sz="2500" b="1" dirty="0" err="1" smtClean="0">
                <a:latin typeface="Times New Roman" panose="02020603050405020304" charset="0"/>
                <a:cs typeface="Times New Roman" panose="02020603050405020304" charset="0"/>
              </a:rPr>
              <a:t>trên</a:t>
            </a:r>
            <a:r>
              <a:rPr lang="en-US" sz="25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500" b="1" dirty="0" err="1" smtClean="0">
                <a:latin typeface="Times New Roman" panose="02020603050405020304" charset="0"/>
                <a:cs typeface="Times New Roman" panose="02020603050405020304" charset="0"/>
              </a:rPr>
              <a:t>đường</a:t>
            </a:r>
            <a:r>
              <a:rPr lang="en-US" sz="25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500" b="1" dirty="0" err="1" smtClean="0">
                <a:latin typeface="Times New Roman" panose="02020603050405020304" charset="0"/>
                <a:cs typeface="Times New Roman" panose="02020603050405020304" charset="0"/>
              </a:rPr>
              <a:t>phố</a:t>
            </a:r>
            <a:r>
              <a:rPr lang="en-US" sz="2500" b="1" dirty="0" smtClean="0">
                <a:latin typeface="Times New Roman" panose="02020603050405020304" charset="0"/>
                <a:cs typeface="Times New Roman" panose="02020603050405020304" charset="0"/>
              </a:rPr>
              <a:t>”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4831080" y="2335530"/>
            <a:ext cx="2529205" cy="10991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500" b="1" u="sng">
                <a:latin typeface="Times New Roman" panose="02020603050405020304" charset="0"/>
                <a:cs typeface="Times New Roman" panose="02020603050405020304" charset="0"/>
              </a:rPr>
              <a:t>KHÁM PHÁ</a:t>
            </a:r>
            <a:endParaRPr lang="en-US" sz="2000" b="1"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00000"/>
              </a:lnSpc>
            </a:pPr>
            <a:endParaRPr lang="en-US" sz="2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4747846" y="2834640"/>
            <a:ext cx="2647364" cy="10991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8/3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8273415" y="2335530"/>
            <a:ext cx="2645410" cy="10991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500" b="1" u="sng" dirty="0" smtClean="0">
                <a:latin typeface="Times New Roman" panose="02020603050405020304" charset="0"/>
                <a:cs typeface="Times New Roman" panose="02020603050405020304" charset="0"/>
              </a:rPr>
              <a:t>LQVT</a:t>
            </a:r>
          </a:p>
          <a:p>
            <a:pPr algn="ctr">
              <a:lnSpc>
                <a:spcPct val="100000"/>
              </a:lnSpc>
            </a:pP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1374581" y="4913630"/>
            <a:ext cx="2529205" cy="13868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500" b="1" u="sng" dirty="0" smtClean="0">
                <a:latin typeface="Times New Roman" panose="02020603050405020304" charset="0"/>
                <a:cs typeface="Times New Roman" panose="02020603050405020304" charset="0"/>
              </a:rPr>
              <a:t>TẠO HÌNH</a:t>
            </a:r>
          </a:p>
          <a:p>
            <a:pPr algn="ctr">
              <a:lnSpc>
                <a:spcPct val="100000"/>
              </a:lnSpc>
            </a:pPr>
            <a:r>
              <a:rPr lang="en-US" sz="2500" b="1" dirty="0" err="1" smtClean="0">
                <a:latin typeface="Times New Roman" panose="02020603050405020304" charset="0"/>
                <a:cs typeface="Times New Roman" panose="02020603050405020304" charset="0"/>
              </a:rPr>
              <a:t>Làm</a:t>
            </a:r>
            <a:r>
              <a:rPr lang="en-US" sz="25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500" b="1" dirty="0" err="1" smtClean="0">
                <a:latin typeface="Times New Roman" panose="02020603050405020304" charset="0"/>
                <a:cs typeface="Times New Roman" panose="02020603050405020304" charset="0"/>
              </a:rPr>
              <a:t>thiệp</a:t>
            </a:r>
            <a:r>
              <a:rPr lang="en-US" sz="25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500" b="1" dirty="0" err="1" smtClean="0">
                <a:latin typeface="Times New Roman" panose="02020603050405020304" charset="0"/>
                <a:cs typeface="Times New Roman" panose="02020603050405020304" charset="0"/>
              </a:rPr>
              <a:t>chúc</a:t>
            </a:r>
            <a:r>
              <a:rPr lang="en-US" sz="25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500" b="1" dirty="0" err="1" smtClean="0">
                <a:latin typeface="Times New Roman" panose="02020603050405020304" charset="0"/>
                <a:cs typeface="Times New Roman" panose="02020603050405020304" charset="0"/>
              </a:rPr>
              <a:t>mừng</a:t>
            </a:r>
            <a:r>
              <a:rPr lang="en-US" sz="25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500" b="1" dirty="0" err="1" smtClean="0">
                <a:latin typeface="Times New Roman" panose="02020603050405020304" charset="0"/>
                <a:cs typeface="Times New Roman" panose="02020603050405020304" charset="0"/>
              </a:rPr>
              <a:t>ngày</a:t>
            </a:r>
            <a:r>
              <a:rPr lang="en-US" sz="2500" b="1" dirty="0" smtClean="0">
                <a:latin typeface="Times New Roman" panose="02020603050405020304" charset="0"/>
                <a:cs typeface="Times New Roman" panose="02020603050405020304" charset="0"/>
              </a:rPr>
              <a:t> 8/3</a:t>
            </a:r>
            <a:endParaRPr lang="en-US" sz="2200" b="1" dirty="0">
              <a:latin typeface="+mj-lt"/>
              <a:cs typeface="Times New Roman" panose="02020603050405020304" charset="0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4712921" y="4794189"/>
            <a:ext cx="2647364" cy="13414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500" b="1" u="sng" dirty="0" smtClean="0">
                <a:latin typeface="Times New Roman" panose="02020603050405020304" charset="0"/>
                <a:cs typeface="Times New Roman" panose="02020603050405020304" charset="0"/>
              </a:rPr>
              <a:t>ÂM NHẠC</a:t>
            </a:r>
          </a:p>
          <a:p>
            <a:pPr marL="342900" indent="-342900" algn="ctr">
              <a:lnSpc>
                <a:spcPct val="100000"/>
              </a:lnSpc>
              <a:buFontTx/>
              <a:buChar char="-"/>
            </a:pPr>
            <a:r>
              <a:rPr lang="en-US" sz="2200" b="1" dirty="0" err="1" smtClean="0">
                <a:latin typeface="Times New Roman" panose="02020603050405020304" charset="0"/>
                <a:cs typeface="Times New Roman" panose="02020603050405020304" charset="0"/>
              </a:rPr>
              <a:t>Dạy</a:t>
            </a:r>
            <a:r>
              <a:rPr lang="en-US" sz="22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200" b="1" dirty="0" err="1" smtClean="0">
                <a:latin typeface="Times New Roman" panose="02020603050405020304" charset="0"/>
                <a:cs typeface="Times New Roman" panose="02020603050405020304" charset="0"/>
              </a:rPr>
              <a:t>hát</a:t>
            </a:r>
            <a:r>
              <a:rPr lang="en-US" sz="2200" b="1" dirty="0" smtClean="0"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2200" b="1" dirty="0" err="1" smtClean="0">
                <a:latin typeface="Times New Roman" panose="02020603050405020304" charset="0"/>
                <a:cs typeface="Times New Roman" panose="02020603050405020304" charset="0"/>
              </a:rPr>
              <a:t>Bông</a:t>
            </a:r>
            <a:r>
              <a:rPr lang="en-US" sz="22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200" b="1" dirty="0" err="1" smtClean="0">
                <a:latin typeface="Times New Roman" panose="02020603050405020304" charset="0"/>
                <a:cs typeface="Times New Roman" panose="02020603050405020304" charset="0"/>
              </a:rPr>
              <a:t>hoa</a:t>
            </a:r>
            <a:r>
              <a:rPr lang="en-US" sz="22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200" b="1" dirty="0" err="1" smtClean="0">
                <a:latin typeface="Times New Roman" panose="02020603050405020304" charset="0"/>
                <a:cs typeface="Times New Roman" panose="02020603050405020304" charset="0"/>
              </a:rPr>
              <a:t>mừng</a:t>
            </a:r>
            <a:r>
              <a:rPr lang="en-US" sz="22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200" b="1" dirty="0" err="1" smtClean="0">
                <a:latin typeface="Times New Roman" panose="02020603050405020304" charset="0"/>
                <a:cs typeface="Times New Roman" panose="02020603050405020304" charset="0"/>
              </a:rPr>
              <a:t>cô</a:t>
            </a:r>
            <a:endParaRPr lang="en-US" sz="2200" b="1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00000"/>
              </a:lnSpc>
            </a:pPr>
            <a:r>
              <a:rPr lang="en-US" sz="2200" b="1" dirty="0" smtClean="0">
                <a:latin typeface="Times New Roman" panose="02020603050405020304" charset="0"/>
                <a:cs typeface="Times New Roman" panose="02020603050405020304" charset="0"/>
              </a:rPr>
              <a:t>- </a:t>
            </a:r>
            <a:r>
              <a:rPr lang="en-US" sz="2200" b="1" dirty="0" err="1" smtClean="0">
                <a:latin typeface="Times New Roman" panose="02020603050405020304" charset="0"/>
                <a:cs typeface="Times New Roman" panose="02020603050405020304" charset="0"/>
              </a:rPr>
              <a:t>Nghe</a:t>
            </a:r>
            <a:r>
              <a:rPr lang="en-US" sz="22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200" b="1" dirty="0" err="1" smtClean="0">
                <a:latin typeface="Times New Roman" panose="02020603050405020304" charset="0"/>
                <a:cs typeface="Times New Roman" panose="02020603050405020304" charset="0"/>
              </a:rPr>
              <a:t>hát</a:t>
            </a:r>
            <a:r>
              <a:rPr lang="en-US" sz="2200" b="1" dirty="0" smtClean="0"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2200" b="1" dirty="0" err="1" smtClean="0">
                <a:latin typeface="Times New Roman" panose="02020603050405020304" charset="0"/>
                <a:cs typeface="Times New Roman" panose="02020603050405020304" charset="0"/>
              </a:rPr>
              <a:t>Ngày</a:t>
            </a:r>
            <a:r>
              <a:rPr lang="en-US" sz="22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200" b="1" dirty="0" err="1" smtClean="0">
                <a:latin typeface="Times New Roman" panose="02020603050405020304" charset="0"/>
                <a:cs typeface="Times New Roman" panose="02020603050405020304" charset="0"/>
              </a:rPr>
              <a:t>vui</a:t>
            </a:r>
            <a:r>
              <a:rPr lang="en-US" sz="2200" b="1" dirty="0" smtClean="0">
                <a:latin typeface="Times New Roman" panose="02020603050405020304" charset="0"/>
                <a:cs typeface="Times New Roman" panose="02020603050405020304" charset="0"/>
              </a:rPr>
              <a:t> 8/3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8389620" y="5057457"/>
            <a:ext cx="2529205" cy="10991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200" b="1" u="sng" dirty="0" smtClean="0">
                <a:latin typeface="Times New Roman" panose="02020603050405020304" charset="0"/>
                <a:cs typeface="Times New Roman" panose="02020603050405020304" charset="0"/>
              </a:rPr>
              <a:t>ÔN LUYỆN</a:t>
            </a:r>
          </a:p>
          <a:p>
            <a:pPr algn="ctr">
              <a:lnSpc>
                <a:spcPct val="100000"/>
              </a:lnSpc>
            </a:pPr>
            <a:r>
              <a:rPr lang="en-US" sz="2500" b="1" dirty="0" err="1" smtClean="0">
                <a:latin typeface="Times New Roman" panose="02020603050405020304" charset="0"/>
                <a:cs typeface="Times New Roman" panose="02020603050405020304" charset="0"/>
              </a:rPr>
              <a:t>Vẽ</a:t>
            </a:r>
            <a:r>
              <a:rPr lang="en-US" sz="25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500" b="1" dirty="0" err="1" smtClean="0">
                <a:latin typeface="Times New Roman" panose="02020603050405020304" charset="0"/>
                <a:cs typeface="Times New Roman" panose="02020603050405020304" charset="0"/>
              </a:rPr>
              <a:t>phương</a:t>
            </a:r>
            <a:r>
              <a:rPr lang="en-US" sz="25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500" b="1" dirty="0" err="1" smtClean="0">
                <a:latin typeface="Times New Roman" panose="02020603050405020304" charset="0"/>
                <a:cs typeface="Times New Roman" panose="02020603050405020304" charset="0"/>
              </a:rPr>
              <a:t>tiện</a:t>
            </a:r>
            <a:r>
              <a:rPr lang="en-US" sz="25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500" b="1" dirty="0" err="1" smtClean="0">
                <a:latin typeface="Times New Roman" panose="02020603050405020304" charset="0"/>
                <a:cs typeface="Times New Roman" panose="02020603050405020304" charset="0"/>
              </a:rPr>
              <a:t>giao</a:t>
            </a:r>
            <a:r>
              <a:rPr lang="en-US" sz="25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500" b="1" dirty="0" err="1" smtClean="0">
                <a:latin typeface="Times New Roman" panose="02020603050405020304" charset="0"/>
                <a:cs typeface="Times New Roman" panose="02020603050405020304" charset="0"/>
              </a:rPr>
              <a:t>thông</a:t>
            </a:r>
            <a:endParaRPr lang="en-US" sz="2500" b="1" dirty="0">
              <a:latin typeface="+mj-lt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55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PC</dc:creator>
  <cp:lastModifiedBy>Techsi.vn</cp:lastModifiedBy>
  <cp:revision>11</cp:revision>
  <dcterms:created xsi:type="dcterms:W3CDTF">2023-11-18T14:21:00Z</dcterms:created>
  <dcterms:modified xsi:type="dcterms:W3CDTF">2024-03-11T05:34:51Z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080C27882F004F1781E5A883D8F120B3_11</vt:lpwstr>
  </property>
  <property fmtid="{D5CDD505-2E9C-101B-9397-08002B2CF9AE}" pid="3" name="KSOProductBuildVer">
    <vt:lpwstr>1033-12.2.0.13359</vt:lpwstr>
  </property>
</Properties>
</file>