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335530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đốt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sz="22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8" y="4894897"/>
            <a:ext cx="2954215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TẾT NGUYÊN ĐÁN</a:t>
            </a:r>
            <a:endParaRPr lang="en-US" sz="2000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7</cp:revision>
  <dcterms:created xsi:type="dcterms:W3CDTF">2023-11-18T14:21:00Z</dcterms:created>
  <dcterms:modified xsi:type="dcterms:W3CDTF">2024-02-15T14:04:25Z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