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7099" y="555027"/>
            <a:ext cx="52578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TRƯỜNG MẦM NON GIANG BIÊN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0884" y="2475764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0884" y="2945926"/>
            <a:ext cx="701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b-d-đ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974" y="4268777"/>
            <a:ext cx="4606925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A4</a:t>
            </a:r>
          </a:p>
        </p:txBody>
      </p:sp>
      <p:pic>
        <p:nvPicPr>
          <p:cNvPr id="1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4" y="1403589"/>
            <a:ext cx="810740" cy="8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398</TotalTime>
  <Words>248</Words>
  <Application>Microsoft Office PowerPoint</Application>
  <PresentationFormat>Custom</PresentationFormat>
  <Paragraphs>55</Paragraphs>
  <Slides>11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61</cp:revision>
  <dcterms:created xsi:type="dcterms:W3CDTF">2020-10-28T03:46:10Z</dcterms:created>
  <dcterms:modified xsi:type="dcterms:W3CDTF">2024-12-05T10:00:57Z</dcterms:modified>
</cp:coreProperties>
</file>