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3" r:id="rId3"/>
    <p:sldMasterId id="2147483733" r:id="rId4"/>
    <p:sldMasterId id="2147483763" r:id="rId5"/>
    <p:sldMasterId id="2147483778" r:id="rId6"/>
    <p:sldMasterId id="2147483793" r:id="rId7"/>
    <p:sldMasterId id="2147483805" r:id="rId8"/>
    <p:sldMasterId id="2147483817" r:id="rId9"/>
    <p:sldMasterId id="2147483829" r:id="rId10"/>
  </p:sldMasterIdLst>
  <p:sldIdLst>
    <p:sldId id="279" r:id="rId11"/>
    <p:sldId id="305" r:id="rId12"/>
    <p:sldId id="321" r:id="rId13"/>
    <p:sldId id="296" r:id="rId14"/>
    <p:sldId id="297" r:id="rId15"/>
    <p:sldId id="302" r:id="rId16"/>
    <p:sldId id="316" r:id="rId17"/>
    <p:sldId id="298" r:id="rId18"/>
    <p:sldId id="274" r:id="rId19"/>
    <p:sldId id="275" r:id="rId20"/>
    <p:sldId id="282" r:id="rId21"/>
    <p:sldId id="314" r:id="rId22"/>
    <p:sldId id="301" r:id="rId23"/>
    <p:sldId id="323" r:id="rId24"/>
    <p:sldId id="324" r:id="rId25"/>
    <p:sldId id="325" r:id="rId26"/>
    <p:sldId id="327" r:id="rId27"/>
    <p:sldId id="326" r:id="rId28"/>
    <p:sldId id="288" r:id="rId29"/>
    <p:sldId id="322" r:id="rId30"/>
    <p:sldId id="290" r:id="rId31"/>
    <p:sldId id="291" r:id="rId32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4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60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19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32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46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405" algn="l" defTabSz="913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00FF"/>
    <a:srgbClr val="FF0000"/>
    <a:srgbClr val="00FFFF"/>
    <a:srgbClr val="FFFF00"/>
    <a:srgbClr val="FF33CC"/>
    <a:srgbClr val="FFFFCC"/>
    <a:srgbClr val="66FF66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 varScale="1">
        <p:scale>
          <a:sx n="92" d="100"/>
          <a:sy n="92" d="100"/>
        </p:scale>
        <p:origin x="-204" y="-9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97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397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550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749" indent="0" algn="ctr">
              <a:buNone/>
              <a:defRPr/>
            </a:lvl2pPr>
            <a:lvl3pPr marL="685511" indent="0" algn="ctr">
              <a:buNone/>
              <a:defRPr/>
            </a:lvl3pPr>
            <a:lvl4pPr marL="1028267" indent="0" algn="ctr">
              <a:buNone/>
              <a:defRPr/>
            </a:lvl4pPr>
            <a:lvl5pPr marL="1371022" indent="0" algn="ctr">
              <a:buNone/>
              <a:defRPr/>
            </a:lvl5pPr>
            <a:lvl6pPr marL="1713785" indent="0" algn="ctr">
              <a:buNone/>
              <a:defRPr/>
            </a:lvl6pPr>
            <a:lvl7pPr marL="2056532" indent="0" algn="ctr">
              <a:buNone/>
              <a:defRPr/>
            </a:lvl7pPr>
            <a:lvl8pPr marL="2399280" indent="0" algn="ctr">
              <a:buNone/>
              <a:defRPr/>
            </a:lvl8pPr>
            <a:lvl9pPr marL="27420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819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76616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49" indent="0">
              <a:buNone/>
              <a:defRPr sz="1400"/>
            </a:lvl2pPr>
            <a:lvl3pPr marL="685511" indent="0">
              <a:buNone/>
              <a:defRPr sz="1200"/>
            </a:lvl3pPr>
            <a:lvl4pPr marL="1028267" indent="0">
              <a:buNone/>
              <a:defRPr sz="1100"/>
            </a:lvl4pPr>
            <a:lvl5pPr marL="1371022" indent="0">
              <a:buNone/>
              <a:defRPr sz="1100"/>
            </a:lvl5pPr>
            <a:lvl6pPr marL="1713785" indent="0">
              <a:buNone/>
              <a:defRPr sz="1100"/>
            </a:lvl6pPr>
            <a:lvl7pPr marL="2056532" indent="0">
              <a:buNone/>
              <a:defRPr sz="1100"/>
            </a:lvl7pPr>
            <a:lvl8pPr marL="2399280" indent="0">
              <a:buNone/>
              <a:defRPr sz="1100"/>
            </a:lvl8pPr>
            <a:lvl9pPr marL="274202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9616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61244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1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53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0899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49" indent="0">
              <a:buNone/>
              <a:defRPr sz="900"/>
            </a:lvl2pPr>
            <a:lvl3pPr marL="685511" indent="0">
              <a:buNone/>
              <a:defRPr sz="800"/>
            </a:lvl3pPr>
            <a:lvl4pPr marL="1028267" indent="0">
              <a:buNone/>
              <a:defRPr sz="700"/>
            </a:lvl4pPr>
            <a:lvl5pPr marL="1371022" indent="0">
              <a:buNone/>
              <a:defRPr sz="700"/>
            </a:lvl5pPr>
            <a:lvl6pPr marL="1713785" indent="0">
              <a:buNone/>
              <a:defRPr sz="700"/>
            </a:lvl6pPr>
            <a:lvl7pPr marL="2056532" indent="0">
              <a:buNone/>
              <a:defRPr sz="700"/>
            </a:lvl7pPr>
            <a:lvl8pPr marL="2399280" indent="0">
              <a:buNone/>
              <a:defRPr sz="700"/>
            </a:lvl8pPr>
            <a:lvl9pPr marL="274202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54092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55" tIns="34289" rIns="68555" bIns="34289" numCol="1" anchor="t" anchorCtr="0" compatLnSpc="1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pPr marL="0" marR="0" lvl="0" indent="0" algn="l" defTabSz="68551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49" indent="0">
              <a:buNone/>
              <a:defRPr sz="900"/>
            </a:lvl2pPr>
            <a:lvl3pPr marL="685511" indent="0">
              <a:buNone/>
              <a:defRPr sz="800"/>
            </a:lvl3pPr>
            <a:lvl4pPr marL="1028267" indent="0">
              <a:buNone/>
              <a:defRPr sz="700"/>
            </a:lvl4pPr>
            <a:lvl5pPr marL="1371022" indent="0">
              <a:buNone/>
              <a:defRPr sz="700"/>
            </a:lvl5pPr>
            <a:lvl6pPr marL="1713785" indent="0">
              <a:buNone/>
              <a:defRPr sz="700"/>
            </a:lvl6pPr>
            <a:lvl7pPr marL="2056532" indent="0">
              <a:buNone/>
              <a:defRPr sz="700"/>
            </a:lvl7pPr>
            <a:lvl8pPr marL="2399280" indent="0">
              <a:buNone/>
              <a:defRPr sz="700"/>
            </a:lvl8pPr>
            <a:lvl9pPr marL="274202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66573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8976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1734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21" indent="0" algn="ctr">
              <a:buNone/>
              <a:defRPr/>
            </a:lvl2pPr>
            <a:lvl3pPr marL="685647" indent="0" algn="ctr">
              <a:buNone/>
              <a:defRPr/>
            </a:lvl3pPr>
            <a:lvl4pPr marL="1028471" indent="0" algn="ctr">
              <a:buNone/>
              <a:defRPr/>
            </a:lvl4pPr>
            <a:lvl5pPr marL="1371294" indent="0" algn="ctr">
              <a:buNone/>
              <a:defRPr/>
            </a:lvl5pPr>
            <a:lvl6pPr marL="1714121" indent="0" algn="ctr">
              <a:buNone/>
              <a:defRPr/>
            </a:lvl6pPr>
            <a:lvl7pPr marL="2056940" indent="0" algn="ctr">
              <a:buNone/>
              <a:defRPr/>
            </a:lvl7pPr>
            <a:lvl8pPr marL="2399760" indent="0" algn="ctr">
              <a:buNone/>
              <a:defRPr/>
            </a:lvl8pPr>
            <a:lvl9pPr marL="274258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03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0260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21" indent="0">
              <a:buNone/>
              <a:defRPr sz="1400"/>
            </a:lvl2pPr>
            <a:lvl3pPr marL="685647" indent="0">
              <a:buNone/>
              <a:defRPr sz="1200"/>
            </a:lvl3pPr>
            <a:lvl4pPr marL="1028471" indent="0">
              <a:buNone/>
              <a:defRPr sz="1100"/>
            </a:lvl4pPr>
            <a:lvl5pPr marL="1371294" indent="0">
              <a:buNone/>
              <a:defRPr sz="1100"/>
            </a:lvl5pPr>
            <a:lvl6pPr marL="1714121" indent="0">
              <a:buNone/>
              <a:defRPr sz="1100"/>
            </a:lvl6pPr>
            <a:lvl7pPr marL="2056940" indent="0">
              <a:buNone/>
              <a:defRPr sz="1100"/>
            </a:lvl7pPr>
            <a:lvl8pPr marL="2399760" indent="0">
              <a:buNone/>
              <a:defRPr sz="1100"/>
            </a:lvl8pPr>
            <a:lvl9pPr marL="274258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1723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45183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14999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4" indent="0" algn="ctr">
              <a:buNone/>
              <a:defRPr/>
            </a:lvl2pPr>
            <a:lvl3pPr marL="913860" indent="0" algn="ctr">
              <a:buNone/>
              <a:defRPr/>
            </a:lvl3pPr>
            <a:lvl4pPr marL="1370784" indent="0" algn="ctr">
              <a:buNone/>
              <a:defRPr/>
            </a:lvl4pPr>
            <a:lvl5pPr marL="1827719" indent="0" algn="ctr">
              <a:buNone/>
              <a:defRPr/>
            </a:lvl5pPr>
            <a:lvl6pPr marL="2284632" indent="0" algn="ctr">
              <a:buNone/>
              <a:defRPr/>
            </a:lvl6pPr>
            <a:lvl7pPr marL="2741546" indent="0" algn="ctr">
              <a:buNone/>
              <a:defRPr/>
            </a:lvl7pPr>
            <a:lvl8pPr marL="3198480" indent="0" algn="ctr">
              <a:buNone/>
              <a:defRPr/>
            </a:lvl8pPr>
            <a:lvl9pPr marL="36554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C0120-E2A0-4161-BF9E-A12436A676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0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0860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48099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21" indent="0">
              <a:buNone/>
              <a:defRPr sz="900"/>
            </a:lvl2pPr>
            <a:lvl3pPr marL="685647" indent="0">
              <a:buNone/>
              <a:defRPr sz="800"/>
            </a:lvl3pPr>
            <a:lvl4pPr marL="1028471" indent="0">
              <a:buNone/>
              <a:defRPr sz="700"/>
            </a:lvl4pPr>
            <a:lvl5pPr marL="1371294" indent="0">
              <a:buNone/>
              <a:defRPr sz="700"/>
            </a:lvl5pPr>
            <a:lvl6pPr marL="1714121" indent="0">
              <a:buNone/>
              <a:defRPr sz="700"/>
            </a:lvl6pPr>
            <a:lvl7pPr marL="2056940" indent="0">
              <a:buNone/>
              <a:defRPr sz="700"/>
            </a:lvl7pPr>
            <a:lvl8pPr marL="2399760" indent="0">
              <a:buNone/>
              <a:defRPr sz="700"/>
            </a:lvl8pPr>
            <a:lvl9pPr marL="274258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40474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67" tIns="34289" rIns="68567" bIns="34289" numCol="1" anchor="t" anchorCtr="0" compatLnSpc="1"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pPr marL="0" marR="0" lvl="0" indent="0" algn="l" defTabSz="68564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21" indent="0">
              <a:buNone/>
              <a:defRPr sz="900"/>
            </a:lvl2pPr>
            <a:lvl3pPr marL="685647" indent="0">
              <a:buNone/>
              <a:defRPr sz="800"/>
            </a:lvl3pPr>
            <a:lvl4pPr marL="1028471" indent="0">
              <a:buNone/>
              <a:defRPr sz="700"/>
            </a:lvl4pPr>
            <a:lvl5pPr marL="1371294" indent="0">
              <a:buNone/>
              <a:defRPr sz="700"/>
            </a:lvl5pPr>
            <a:lvl6pPr marL="1714121" indent="0">
              <a:buNone/>
              <a:defRPr sz="700"/>
            </a:lvl6pPr>
            <a:lvl7pPr marL="2056940" indent="0">
              <a:buNone/>
              <a:defRPr sz="700"/>
            </a:lvl7pPr>
            <a:lvl8pPr marL="2399760" indent="0">
              <a:buNone/>
              <a:defRPr sz="700"/>
            </a:lvl8pPr>
            <a:lvl9pPr marL="274258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8468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042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0845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44561-3E3D-459E-91AB-D40CF48B1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4" indent="0">
              <a:buNone/>
              <a:defRPr sz="1800"/>
            </a:lvl2pPr>
            <a:lvl3pPr marL="913860" indent="0">
              <a:buNone/>
              <a:defRPr sz="1600"/>
            </a:lvl3pPr>
            <a:lvl4pPr marL="1370784" indent="0">
              <a:buNone/>
              <a:defRPr sz="1400"/>
            </a:lvl4pPr>
            <a:lvl5pPr marL="1827719" indent="0">
              <a:buNone/>
              <a:defRPr sz="1400"/>
            </a:lvl5pPr>
            <a:lvl6pPr marL="2284632" indent="0">
              <a:buNone/>
              <a:defRPr sz="1400"/>
            </a:lvl6pPr>
            <a:lvl7pPr marL="2741546" indent="0">
              <a:buNone/>
              <a:defRPr sz="1400"/>
            </a:lvl7pPr>
            <a:lvl8pPr marL="3198480" indent="0">
              <a:buNone/>
              <a:defRPr sz="1400"/>
            </a:lvl8pPr>
            <a:lvl9pPr marL="365540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DEB95-6537-4399-95F5-288C77FDD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3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A68ED-7574-4A7D-8EC5-C6C2BC9A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83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906E-EF5B-40D0-A0E1-A1A5B09C9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8955B-84A4-4C3D-84EB-953711C953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8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25ECB-D656-4999-AE56-F867F4142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14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64BFD-7114-41FC-8816-75B2A39662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5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091C-EE2B-4EBD-89C0-D26765BAC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3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CBD9-CBA0-4749-84E4-1E270488C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1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DC16F-4471-4E87-9EC8-E2112F687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82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8E12-4C18-43DB-95FD-86B32B756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5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2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25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100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25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100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25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400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6211A4-E113-492F-9412-A84369C0C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5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9996-98C6-47B3-B7B1-74795CB46D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5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4" indent="0" algn="ctr">
              <a:buNone/>
              <a:defRPr/>
            </a:lvl2pPr>
            <a:lvl3pPr marL="913860" indent="0" algn="ctr">
              <a:buNone/>
              <a:defRPr/>
            </a:lvl3pPr>
            <a:lvl4pPr marL="1370784" indent="0" algn="ctr">
              <a:buNone/>
              <a:defRPr/>
            </a:lvl4pPr>
            <a:lvl5pPr marL="1827719" indent="0" algn="ctr">
              <a:buNone/>
              <a:defRPr/>
            </a:lvl5pPr>
            <a:lvl6pPr marL="2284632" indent="0" algn="ctr">
              <a:buNone/>
              <a:defRPr/>
            </a:lvl6pPr>
            <a:lvl7pPr marL="2741546" indent="0" algn="ctr">
              <a:buNone/>
              <a:defRPr/>
            </a:lvl7pPr>
            <a:lvl8pPr marL="3198480" indent="0" algn="ctr">
              <a:buNone/>
              <a:defRPr/>
            </a:lvl8pPr>
            <a:lvl9pPr marL="36554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56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2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4" indent="0">
              <a:buNone/>
              <a:defRPr sz="1800"/>
            </a:lvl2pPr>
            <a:lvl3pPr marL="913860" indent="0">
              <a:buNone/>
              <a:defRPr sz="1600"/>
            </a:lvl3pPr>
            <a:lvl4pPr marL="1370784" indent="0">
              <a:buNone/>
              <a:defRPr sz="1400"/>
            </a:lvl4pPr>
            <a:lvl5pPr marL="1827719" indent="0">
              <a:buNone/>
              <a:defRPr sz="1400"/>
            </a:lvl5pPr>
            <a:lvl6pPr marL="2284632" indent="0">
              <a:buNone/>
              <a:defRPr sz="1400"/>
            </a:lvl6pPr>
            <a:lvl7pPr marL="2741546" indent="0">
              <a:buNone/>
              <a:defRPr sz="1400"/>
            </a:lvl7pPr>
            <a:lvl8pPr marL="3198480" indent="0">
              <a:buNone/>
              <a:defRPr sz="1400"/>
            </a:lvl8pPr>
            <a:lvl9pPr marL="365540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6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95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90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77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58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1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2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28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2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25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100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25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100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25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400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5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4" indent="0" algn="ctr">
              <a:buNone/>
              <a:defRPr/>
            </a:lvl2pPr>
            <a:lvl3pPr marL="913860" indent="0" algn="ctr">
              <a:buNone/>
              <a:defRPr/>
            </a:lvl3pPr>
            <a:lvl4pPr marL="1370784" indent="0" algn="ctr">
              <a:buNone/>
              <a:defRPr/>
            </a:lvl4pPr>
            <a:lvl5pPr marL="1827719" indent="0" algn="ctr">
              <a:buNone/>
              <a:defRPr/>
            </a:lvl5pPr>
            <a:lvl6pPr marL="2284632" indent="0" algn="ctr">
              <a:buNone/>
              <a:defRPr/>
            </a:lvl6pPr>
            <a:lvl7pPr marL="2741546" indent="0" algn="ctr">
              <a:buNone/>
              <a:defRPr/>
            </a:lvl7pPr>
            <a:lvl8pPr marL="3198480" indent="0" algn="ctr">
              <a:buNone/>
              <a:defRPr/>
            </a:lvl8pPr>
            <a:lvl9pPr marL="36554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4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4" indent="0">
              <a:buNone/>
              <a:defRPr sz="1800"/>
            </a:lvl2pPr>
            <a:lvl3pPr marL="913860" indent="0">
              <a:buNone/>
              <a:defRPr sz="1600"/>
            </a:lvl3pPr>
            <a:lvl4pPr marL="1370784" indent="0">
              <a:buNone/>
              <a:defRPr sz="1400"/>
            </a:lvl4pPr>
            <a:lvl5pPr marL="1827719" indent="0">
              <a:buNone/>
              <a:defRPr sz="1400"/>
            </a:lvl5pPr>
            <a:lvl6pPr marL="2284632" indent="0">
              <a:buNone/>
              <a:defRPr sz="1400"/>
            </a:lvl6pPr>
            <a:lvl7pPr marL="2741546" indent="0">
              <a:buNone/>
              <a:defRPr sz="1400"/>
            </a:lvl7pPr>
            <a:lvl8pPr marL="3198480" indent="0">
              <a:buNone/>
              <a:defRPr sz="1400"/>
            </a:lvl8pPr>
            <a:lvl9pPr marL="365540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3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05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1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20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93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8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48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7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52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1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2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25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100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25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100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25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400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2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4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4" indent="0" algn="ctr">
              <a:buNone/>
              <a:defRPr/>
            </a:lvl2pPr>
            <a:lvl3pPr marL="913860" indent="0" algn="ctr">
              <a:buNone/>
              <a:defRPr/>
            </a:lvl3pPr>
            <a:lvl4pPr marL="1370784" indent="0" algn="ctr">
              <a:buNone/>
              <a:defRPr/>
            </a:lvl4pPr>
            <a:lvl5pPr marL="1827719" indent="0" algn="ctr">
              <a:buNone/>
              <a:defRPr/>
            </a:lvl5pPr>
            <a:lvl6pPr marL="2284632" indent="0" algn="ctr">
              <a:buNone/>
              <a:defRPr/>
            </a:lvl6pPr>
            <a:lvl7pPr marL="2741546" indent="0" algn="ctr">
              <a:buNone/>
              <a:defRPr/>
            </a:lvl7pPr>
            <a:lvl8pPr marL="3198480" indent="0" algn="ctr">
              <a:buNone/>
              <a:defRPr/>
            </a:lvl8pPr>
            <a:lvl9pPr marL="36554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75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4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4" indent="0">
              <a:buNone/>
              <a:defRPr sz="1800"/>
            </a:lvl2pPr>
            <a:lvl3pPr marL="913860" indent="0">
              <a:buNone/>
              <a:defRPr sz="1600"/>
            </a:lvl3pPr>
            <a:lvl4pPr marL="1370784" indent="0">
              <a:buNone/>
              <a:defRPr sz="1400"/>
            </a:lvl4pPr>
            <a:lvl5pPr marL="1827719" indent="0">
              <a:buNone/>
              <a:defRPr sz="1400"/>
            </a:lvl5pPr>
            <a:lvl6pPr marL="2284632" indent="0">
              <a:buNone/>
              <a:defRPr sz="1400"/>
            </a:lvl6pPr>
            <a:lvl7pPr marL="2741546" indent="0">
              <a:buNone/>
              <a:defRPr sz="1400"/>
            </a:lvl7pPr>
            <a:lvl8pPr marL="3198480" indent="0">
              <a:buNone/>
              <a:defRPr sz="1400"/>
            </a:lvl8pPr>
            <a:lvl9pPr marL="365540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26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2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38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1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2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6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89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46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43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62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2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25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100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25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100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25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400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8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25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4" indent="0" algn="ctr">
              <a:buNone/>
              <a:defRPr/>
            </a:lvl2pPr>
            <a:lvl3pPr marL="913860" indent="0" algn="ctr">
              <a:buNone/>
              <a:defRPr/>
            </a:lvl3pPr>
            <a:lvl4pPr marL="1370784" indent="0" algn="ctr">
              <a:buNone/>
              <a:defRPr/>
            </a:lvl4pPr>
            <a:lvl5pPr marL="1827719" indent="0" algn="ctr">
              <a:buNone/>
              <a:defRPr/>
            </a:lvl5pPr>
            <a:lvl6pPr marL="2284632" indent="0" algn="ctr">
              <a:buNone/>
              <a:defRPr/>
            </a:lvl6pPr>
            <a:lvl7pPr marL="2741546" indent="0" algn="ctr">
              <a:buNone/>
              <a:defRPr/>
            </a:lvl7pPr>
            <a:lvl8pPr marL="3198480" indent="0" algn="ctr">
              <a:buNone/>
              <a:defRPr/>
            </a:lvl8pPr>
            <a:lvl9pPr marL="36554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54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1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4" indent="0">
              <a:buNone/>
              <a:defRPr sz="1800"/>
            </a:lvl2pPr>
            <a:lvl3pPr marL="913860" indent="0">
              <a:buNone/>
              <a:defRPr sz="1600"/>
            </a:lvl3pPr>
            <a:lvl4pPr marL="1370784" indent="0">
              <a:buNone/>
              <a:defRPr sz="1400"/>
            </a:lvl4pPr>
            <a:lvl5pPr marL="1827719" indent="0">
              <a:buNone/>
              <a:defRPr sz="1400"/>
            </a:lvl5pPr>
            <a:lvl6pPr marL="2284632" indent="0">
              <a:buNone/>
              <a:defRPr sz="1400"/>
            </a:lvl6pPr>
            <a:lvl7pPr marL="2741546" indent="0">
              <a:buNone/>
              <a:defRPr sz="1400"/>
            </a:lvl7pPr>
            <a:lvl8pPr marL="3198480" indent="0">
              <a:buNone/>
              <a:defRPr sz="1400"/>
            </a:lvl8pPr>
            <a:lvl9pPr marL="365540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61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39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422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893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49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1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7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584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65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8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2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25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100" y="1428752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25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100" y="3057527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25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400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24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96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1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43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091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31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49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893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7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6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524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57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517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53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155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159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34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018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36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lIns="68567" tIns="34289" rIns="68567" bIns="34289"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 lIns="68567" tIns="34289" rIns="68567" bIns="34289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7" tIns="34289" rIns="68567" bIns="34289" numCol="1" anchor="t" anchorCtr="0" compatLnSpc="1"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 defTabSz="6856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7" tIns="34289" rIns="68567" bIns="34289" numCol="1" anchor="t" anchorCtr="0" compatLnSpc="1"/>
          <a:lstStyle>
            <a:lvl1pPr algn="ctr">
              <a:defRPr sz="1100">
                <a:latin typeface="Arial" panose="020B0604020202020204" pitchFamily="34" charset="0"/>
              </a:defRPr>
            </a:lvl1pPr>
          </a:lstStyle>
          <a:p>
            <a:pPr defTabSz="6856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7" tIns="34289" rIns="68567" bIns="34289" numCol="1" anchor="t" anchorCtr="0" compatLnSpc="1"/>
          <a:lstStyle>
            <a:lvl1pPr algn="r">
              <a:defRPr sz="1100">
                <a:latin typeface="Arial" panose="020B0604020202020204" pitchFamily="34" charset="0"/>
              </a:defRPr>
            </a:lvl1pPr>
          </a:lstStyle>
          <a:p>
            <a:pPr defTabSz="685647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spd="slow">
    <p:fade/>
    <p:sndAc>
      <p:stSnd>
        <p:snd r:embed="rId13" name="chimes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2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64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47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29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20" indent="-25712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087" indent="-21426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060" indent="-171414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880" indent="-17141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701" indent="-17141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527" indent="-17141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351" indent="-17141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174" indent="-17141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001" indent="-17141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0B4437-38CF-4B14-982A-0796F052BC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17" indent="-22845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40" indent="-22845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75" indent="-22845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8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24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4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872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17" indent="-22845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40" indent="-22845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75" indent="-22845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8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24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4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872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7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17" indent="-22845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40" indent="-22845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75" indent="-22845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8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24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4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872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17" indent="-22845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40" indent="-22845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75" indent="-22845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8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24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4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872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17" indent="-22845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40" indent="-22845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75" indent="-22845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8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24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48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872" indent="-22845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lIns="68555" tIns="34289" rIns="68555" bIns="34289"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 lIns="68555" tIns="34289" rIns="68555" bIns="34289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55" tIns="34289" rIns="68555" bIns="34289" numCol="1" anchor="t" anchorCtr="0" compatLnSpc="1"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 defTabSz="68551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55" tIns="34289" rIns="68555" bIns="34289" numCol="1" anchor="t" anchorCtr="0" compatLnSpc="1"/>
          <a:lstStyle>
            <a:lvl1pPr algn="ctr">
              <a:defRPr sz="1100">
                <a:latin typeface="Arial" panose="020B0604020202020204" pitchFamily="34" charset="0"/>
              </a:defRPr>
            </a:lvl1pPr>
          </a:lstStyle>
          <a:p>
            <a:pPr defTabSz="68551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55" tIns="34289" rIns="68555" bIns="34289" numCol="1" anchor="t" anchorCtr="0" compatLnSpc="1"/>
          <a:lstStyle>
            <a:lvl1pPr algn="r">
              <a:defRPr sz="1100">
                <a:latin typeface="Arial" panose="020B0604020202020204" pitchFamily="34" charset="0"/>
              </a:defRPr>
            </a:lvl1pPr>
          </a:lstStyle>
          <a:p>
            <a:pPr defTabSz="685511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51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8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slow">
    <p:fade/>
    <p:sndAc>
      <p:stSnd>
        <p:snd r:embed="rId13" name="chimes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7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51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26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02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072" indent="-25707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6975" indent="-21422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6892" indent="-17138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640" indent="-17138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389" indent="-17138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151" indent="-1713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7907" indent="-1713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662" indent="-1713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425" indent="-1713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55.xml"/><Relationship Id="rId4" Type="http://schemas.microsoft.com/office/2007/relationships/media" Target="../media/media5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echsi.vn\Downloads\Tho&#225;t%20hi&#7875;m%20khi%20c&#243;%20h&#7887;a%20ho&#7841;n%20-%20T&#7853;p%205%20-%20K&#7929;%20n&#259;ng%20cho%20b&#233;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806"/>
            <a:ext cx="9144000" cy="543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2457450"/>
            <a:ext cx="17494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62000" y="3429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D0D0D"/>
              </a:solidFill>
              <a:latin typeface=".VnTime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371600" y="1200150"/>
            <a:ext cx="6019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/>
          <a:lstStyle/>
          <a:p>
            <a:pPr marL="342686" indent="-342686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4102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43" y="2808105"/>
            <a:ext cx="1066800" cy="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342900"/>
            <a:ext cx="1485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24" y="195503"/>
            <a:ext cx="6251575" cy="871389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1610" y="1072515"/>
            <a:ext cx="6438900" cy="688601"/>
          </a:xfrm>
          <a:prstGeom prst="rect">
            <a:avLst/>
          </a:prstGeom>
        </p:spPr>
        <p:txBody>
          <a:bodyPr wrap="square" lIns="91392" tIns="45696" rIns="91392" bIns="45696">
            <a:prstTxWarp prst="textChevronInverted">
              <a:avLst/>
            </a:prstTxWarp>
            <a:spAutoFit/>
          </a:bodyPr>
          <a:lstStyle/>
          <a:p>
            <a:pPr lvl="0" algn="ctr"/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7887" y="1869408"/>
            <a:ext cx="7696200" cy="1877437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Ý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7037" y="3756869"/>
            <a:ext cx="6057900" cy="954107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Tả bà ngoại-Văn lớ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2"/>
            <a:ext cx="9131474" cy="5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BAAIDAQEBAAAAAAAAAAAAAAUGAQQHAwII/8QAPRAAAQMDAwIDBgQDBgcBAAAAAQIDBAAFERIhMQZBEyJRBxQyYXGBI5GhsTNCwRUWJFJygiU0Q2Jj4fDR/8QAGQEBAQEBAQEAAAAAAAAAAAAAAAECAwQF/8QAIhEBAQACAgICAgMAAAAAAAAAAAECERIhAzFBUQQTIjJC/9oADAMBAAIRAxEAPwDuNKUoFKUoMYpis0oMUoaUClKxQZpSlApSlApSlApSlApSlApSlApSlBmlKUClKUClKGgwohIyogAdzXgibEcGW5TCh6pcBrzukT3+3SYhWpvxmlN60kgpJGAQRX5Wsk+6m/G13GU4H1qXGV4zgJbcBwBk/MY9N6D9VuXGC38cyOn6uitR7qC0s/FPaUfRs6/2r8xRerkNNBE+Gvx0nCi2dIP1HY17f30h5H+EkY/1jag/Q0jriwx/48lxtGcFa2ykD7mp2BNi3CK3LgyG5EdwZQ62rKVD5Gvyw91RIuMhq321vHjrS2kvDIyTjOOO9bLHVt2tLr9qsc15pIc8BZQrZWk6QUj+UcnA9flQfqbalcd6f67ucK2MvPvqltJY8wf3UVDYYPJJPauk9KX1u/2puYlCW3QdDzSV6g2scgHAyPQ4oJmlZpQYpSlApSlApSlApSlBmlKUClKUClKUGDXJb57LIV59o0mbLmrjxJDKZKWWMJcW4CEr3IOADpJP/f2rrdRV8Pu4jz+PdXQXD/4leVefkMhX+0UHP1+yDpm8SJRkqnxpjb6vFUw8MOZ3SrCkkbgjOO4NaY9i/TCbobe1IuL2I5cecdfRlnVlLeAlIzk6jvt5PnXSpyvc7vFl4w1I/wAM96A7qQo/cKT/ALxXz09+PGeuTnxT3PGRvsloDS2N+PKAoj1UaD89TvZ9fOj7nLlPMKktR2VqhyIyCrxFkYSdO5BTnUc7DA5FUBl9yO4lxhRSpPBr9auf8dnvPokpbtTDfhqeQrBc3y4AeycBIKvlt61+aTZ482/XRaXkx7LFkLW5ISBhLRWdASO5VjCR/SpBudNyZ0iAQ8tKIDbgQHCjdbqjgJSOFEAlRGMAJ35wek+z6+s2nqiLa0TnH2ZmWnAtIAQvBKTsABuMcd6ovS1rm9a3ktW0tw7faWHFMNa90Ag6RjOVLUcFSvkfkKrbEp9p1MltZbktqDiFnlKwcg/YiqP2MKzUfYbm1eLNCuTONEplLoA7ZHFSFApSlArArNKDBpWaxQKUpQKyKUoFYzWax3oM1inah4oBOKgb51NYLe29HutwjpKmyFMatS1AjcBIyTt2G9QHtDvctLotNsfWysIDkhxA8wSeEg9icc+nzxjm7EWMkLE1xIWPN7snBcWVcZzxn6En9a8vk/JmOXHHv7dcfHubq9/3vtl/tKrAl8iW4pMdEp9GGnMH4wod9tknSSeNt6sqpv8AaVq94W0uPbmmcutkYU6oDdseiQdj6nbjnk8aBb0oddTbkF1xvwktqysEkgJA+eccc8VLWuRc0RF29lUhlDKVPFjSSUHOQo6ttlKCv6EVJ+Tj8r+r6V7qK63zqV+RZIclEazRXi27pQQl0jzOuLxuUhWAEj1SBnetNrpqTd2QlTT0Sww5KY8eMryvzJCwMuK7d9RP8qRpA5q1W1iFa2HLXFC/ET5U+L8byiDhZPfBVgAZ3PzJqwdUxHIdmWGP40KOW2cDZU2SdGsbcpClfZddP2/TNxkS3RFitrDMWXaobMeIyhSGFJSCtwE7nUdyCQD8yB2G/N777H+oE3aXItpgvQ3H1uNIS8UuJQpRIBBTjIzjntXbrJARbbRCgoACY7CG9vkAK3sD0rtj67Yqi+zCFdLFaRZrjBebbbUtxpwkaU6jkpJz6kkfU1bJ12h291pqW+hpToOgrOAcY78Dmt7FalxfiMNYmlvQ6oICVjOsngAdzztS+kfQckLGUBjB48xP64rxauSBNTBfLYlEFWhtWcD1Od6g7KxCuzslxlpTEVtweA2kKaVjjURngqBI7Edu9TsG1Q4Lzshhn8d3+I6okqV8snt8uK548re2um9ms1FQj7572ZDjgcQ+tvQFlOhIVhOAPVOFZ+fpXvZ3nH4KHHSVHUsJWcfiJCiEr228wAO3rXVlu0pSgVmsUoM0rGajpl0TGfLIjyHlBOfwWyrH1qW6ElWKhY/UsF0kLTIYA5LzKkY/MZrajXq1yt41yiOjjyPJOD+dOUEjXwtaEpJUoBI5Jrxflsssl1SxpH+XfJqpdUXtxp1pgoK3HMkMDdKAOVLAI1cjy7DcZ5AOcs5ism0L1Q64q8PzI8RbqHVpbDh+EqSnYYGTggbHvxyKjLtbrNY0e6yLwzJukjStxtONau4URvgZ9ammp02+syogmIQUrQHC04PEZTyQFDBycDgADORnk7TMOxwY7jll6ebU6vdb76NHPcuLBNfP8uu7ruu+Ns0r9qtLMpJGolvKSPMNsHI4+1W232dplGlCefKcDnfNV6L1Im0rKZM3p/zH4FTEJP2OasdrvBkFMlqOFRlbFcdxL6B8wUE4H1rhhMv9Yt5VLKtcJCWH5EZpaovnaUpIJbwO1RtwjF65WaEoErckLnSPTCRsD91AD/TU4SJC2kJUFIPnUQcjA/8A0/sa1IifH6kmP5yGWUsp+Xc/v+le7x49OFqaHFCcU7VDdUzpkK1KctzaFvFQSoqXjwkZ8y8cnSMnb9q9VuptziWcdQ22pa1BKEjJUTgAVTJan7xOZk/iJEgqZgoxgstH+I+R2URgDuNSeMqraYmO9QNIjPILcVkky3FbB3Sdk+mk/EfsMbnEpZ0e8vOXJaSA4AhhJHwNjj7ncn647Vz5c/TXpov6bDfbaGgG4ExPuhSlPlQ4Bls57ZCSn7irMDtVY65fhLskiO8+lt9GlxlZGQy6CC2o/wC4Dbk1AXL2kQ4bHhu+8KloQhTrLQS2EEjguLITzn8q1ykvGGre1xurDan4WU/xJGhw7jUnSo6T6jIG1SbYCRpSAANgB2FcaX7VIk19eiFJb9yT7yV++B4KA8pSAg8+cd6svTftDiXb8OC6iY7uSy04Q8AOcNuYKh/pJPyq8rvuJp0OsVG228xrg2ox1ZUnYp3BGOQQdwfkakUnO4ORWplL6RmlZpVHyr4TVKjT5z9ymuoBDjLpa8oGptJXsladwfhBB2wFD51diM1A3e2PpurF1t41PBosSGsgeK1uRuf5kqORk4wVetc/JLYsI0q7rd0L93AxkB5ITn7pWr9q9sSyFe8WmK6SMEtOg6vl5gP3rXZeZcQRdLe6zjBTrb14ON9wCAPvXrHlxJriWY88JcGdmljV9wfp3FZ2rSkyLfZYj89yzC3+EkqK1IbCAeBkpVgbkVzac0/c7wbHAufhXF1SZFwWptanEoI15140ggHYHATkADI36Z1NEE+1rhS0OvNeIhSkp28TSoKG4B2yB/65qpNzmJdzajQ0eDMmTXRciF+RKGkpUVZIGThTSfQasDaueV+mpEpbG4MWA0llEa2WmL5i46rzOqx53FqO+DnG+CeSeAaZcOtmlPaIMVdykpUCH5bJc8MEbFLQwlsDjB83cpxvUd1LKk9W9UOdN9PLeciNOkEvHJLichaicAlKSRjOdwSDxizW6yCweE3DS642lafEQ4ELDi0kjJwMk5yADsCBsCCSyswk5EnK9IRw+0C5JVLaiuMxT/D1tRhz6DG/J/Ic75iUXLqCwyxcJ1uKFKGFrYCW1KT3UNOUhQ+eP1rrPvNwdtrlxkBt2OhpSxqdHpwAkc9ux/rEK6dnSpLcUuOMMMpCVEhJ95dUgalEd0pClADurJ7A1nlyvWLWtfL26S65ZuKBpe8dKClDrjiQlaSc41YA+e+ANuTnIudkZLbLrih53nCtX/31zXE+qrJN6Iuq7rbAoW93MeS0oAktr20kD1GrGDsceuK6L0FfY5huxvfjNaa0hp4AlS0lKVJKhgYUUqSSNsHNdJZLvfTFm42PaF1U7YGY0S2hLlzmKPhN6CohA2JA2GckAZPqcHFc7h2GXLnJVerw7IU2fxVurLqEIP8ALrWc7knZOxJ22OasvtGbjO3G3324OORrfCHhqStkkvLUrZIwcn/7cb59Yky1XuGowZKZcRxr4ktZyrO7ZG2k8bHHasefyZz+vprDGfLVjR+oG7hcnYkoS7YYx93gITgrWPhB+4USc+bJ2Hf7Z9odwi22Y3ebQbVIiaUZcUSMEfF6fkTzjc1dbBGQyylTSFpBzuR6YGD+X6Vz/wBr5ehWMl/Hj3SYGNjkoZSCo432PlSPoT61cZlcZ91LrahTb1cOrZBafn/2ZZ1vaS4tSgFk53UBurg+UffHNdDsLXSbikyi5GuK8MsR58uOQ4XElIKCFjIUdSTx5tR9anujukrUvoWHFmRkPiUz4zqnEjJK98ccDIAz2AquWa1Wd8zIHTvu7sJDpw40lSVCQ2SUk5Ok88p3AxnG1ayswx2k7q4unpS5oLTbNrkaBiQyGkFQQcjCk4zjUBsRyKonUXs8ts9oT+lHFxbonK2mY4UWk44AcA8ihxnOM9u9Sds6el2i6S5UGOpqTJUlS/GdK2wS6lazjfGpOsbZGQNxmuiKVJfbAjoS0g/zKO/5dquGXPuFmnNOibzc+p7e8mRGLF7ty/BempSUrcWn4cjGkkZwoE/bcVf+j7jKuFoCri0hqay4pp9LZygqB2KdzsQQRvtnHNUO3GZE9sjEVUkra9zcHhgkISklZwE55ygHvnc+hF26Ss7lnNybWG0tvSy42hHYYAyfqAmtYz+XKJfWlipSldWSsYrNKDGBXjIisSUhMhlDg7a0g4r3pTQjjaIoUC34jZGNOlxWBjjbOK5d1o/c+lLku8qghxlREVhaNIQ2sgkrO3c6PukDO1dhNV/rmKq49JXeG0El12I4G+fixlP6gVi4S1ZlY5j7Fre47FuM6K4pMyRIWx4yhqIQEpUpZJ7kqA25PHG3QJ8OaIjceS00GG06Wy0NhtsPUbfKuUdBp6lc6dUrpe5x4zsWU4XWJA2fSpDZG4BxghXf710SC51k7DbRc2BJeURqSwENIAB5Kzgk/JKQNua5Z47laxffhuOw3GEuJaU44kqJVjYEnYemoA7+uOK+IsWIJiXveXHpAQUpcKioY2zjgYzgnOTit9u3yZ/va5CUqVG1stpA2WSkZH0GcfVJqSj2svNMvNXGWkfEkEpJSdxjjtkiuGHjz323cppVOqIkef05dSlTnvBjq0qWhWnOCpJKsYOFJAwNh961/Z/bfCsLHiIDkhAVHeS3ukaFrCACdsjg4HKfzz7SlGzWhyLGnLKpKFAtajgA5AOCT/MobbDAPYVY+kbM+501AclynUOPspdcbQMAFQz3yQcHtwc16MMerNMW/LZjF1yK7EfiofjhOhbLhyAfTBGcfb6VVLd0wz08t5+F4sIOFC3AqS4+AlK8nOpI0kpynJ9eRV6VYwrOqXIUTglRcOcg5G+ex/c+tagsqHlPtuJdbDhKXFokLV4ieATxg45+25q2XWk3N7Uqd091n/a81+y31AbfcUpuO8482E+Yko+EpGygQQQT9BVb6/sfXSbR711C8zNiwnfF1tuhQTkacjCEq077543PFdrTbSkg+9PZCtWdXfTp/avmVakS462Jbq3mnElK21nKVA8gjvXSdTSOcMS+tLzGbHSyYCLRpQlhbi8KCSgE6gc4wSU/CcEfKtzorp3qaNeH5fUdzDuhGhiOysFKVHOVKwkDYYwN+ax1Au7dFKKrPYoztlAypVvTpdaHfU2MZG53B+ZxXrZfan0yYo8V4tP7haVrAOc7/GQefWueXU1YsWiFCltSXvx8pQoAZGTjY4P27/v32pNwctkdxctoKbQD4a21Z1fIg8H/AN8VUJftPsbDzzsWU06pxCdDYWFkqG3Deonb6VpR7X1D1y40/d23bdaivUpLydD60YI0pSM6Uk875I7niufj8cw6xW3fttezph29dSXPql9J8P8A5WMspI8QcqI9U5Ox/qDXSQB6Vr2+FHt8NqJDaDTDSQlCB2A/f6mtmvTJqaYpSlKoUpSgUpSgweK1ZDKl5GlJBG4IyK26wRmg4XcoUv2c9V++xmC7aZKj4YCRpRn+TthSd8D/AC+p3HTLN1LAu0Bc2NNSpttJUtGRqTjkfXtipm5Wti4RnI0ltt1hwYW24nKVD6VQpfsykRZapPT1wVG1bKZcOxGOMjkfJQVXO497jW/tcbew7HgtanNCl5ccGeFKJUf1JrSnXJFujy5CHUqjoGsq1gNgk4I1H6ZwMn86rTXSnW5X+JdoqQdirS2rA7f9LtW0x7N5U2Sl7qW+yJyE7hhvKEn6nP7AVnhlTas2y2yOuupFzZSVLtMZzLq1o2kkZASM7Y7Y3wknO6q7AwhenzagPTNZgQY1vitRYTCGI7SdKG2xhKQPlWzXTHGSaS3bz0Jx3/M18qbWVbqyPTNe1KukefhJ+f5mhaT6frXpSqNdcRpwELQFA9jxUU90d02+4XJFhtjrh5W5EbUT9yKnaUGlHtFujJCY0GM0lOwDbSRj9K20oSkYSMD5V9UoFKUoFKUoFKUoFKUoFKUoFKUoFKUoFKUoFKUoFKUoFKUoFKUoFKUoFKUoP//Z"/>
          <p:cNvSpPr>
            <a:spLocks noChangeAspect="1" noChangeArrowheads="1"/>
          </p:cNvSpPr>
          <p:nvPr/>
        </p:nvSpPr>
        <p:spPr bwMode="auto">
          <a:xfrm>
            <a:off x="63503" y="-365522"/>
            <a:ext cx="1362075" cy="7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Đột ngột ngất xỉu là biểu hiện của bệnh gì, có nguy hiểm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" y="-3132"/>
            <a:ext cx="9123123" cy="56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 truck parked in front of a white car driving down a street&#10;&#10;Description automatically generated">
            <a:extLst>
              <a:ext uri="{FF2B5EF4-FFF2-40B4-BE49-F238E27FC236}">
                <a16:creationId xmlns="" xmlns:a16="http://schemas.microsoft.com/office/drawing/2014/main" id="{59867177-8801-4BF6-B9AE-1E7CDABC1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4"/>
            <a:ext cx="9144000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841944"/>
            <a:ext cx="1295400" cy="625031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2362200" cy="1028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685800"/>
            <a:ext cx="6248400" cy="3939540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805515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04" tIns="45702" rIns="91404" bIns="45702" anchor="ctr" anchorCtr="0"/>
          <a:lstStyle/>
          <a:p>
            <a:pPr eaLnBrk="1" hangingPunct="1"/>
            <a:endParaRPr dirty="0"/>
          </a:p>
        </p:txBody>
      </p:sp>
      <p:sp>
        <p:nvSpPr>
          <p:cNvPr id="13315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lIns="91404" tIns="45702" rIns="91404" bIns="45702" anchor="t" anchorCtr="0"/>
          <a:lstStyle/>
          <a:p>
            <a:pPr eaLnBrk="1" hangingPunct="1"/>
            <a:endParaRPr dirty="0"/>
          </a:p>
        </p:txBody>
      </p:sp>
      <p:pic>
        <p:nvPicPr>
          <p:cNvPr id="13316" name="Picture 4" descr="dien tho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42902"/>
            <a:ext cx="7775258" cy="53397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9653276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8" name="Rectangle 2"/>
          <p:cNvSpPr/>
          <p:nvPr/>
        </p:nvSpPr>
        <p:spPr>
          <a:xfrm>
            <a:off x="0" y="-85725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99FF33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68565" tIns="34289" rIns="68565" bIns="34289" anchor="ctr" anchorCtr="0"/>
          <a:lstStyle/>
          <a:p>
            <a:pPr defTabSz="685630" fontAlgn="base">
              <a:spcBef>
                <a:spcPct val="0"/>
              </a:spcBef>
              <a:spcAft>
                <a:spcPct val="0"/>
              </a:spcAft>
            </a:pPr>
            <a:endParaRPr sz="100" dirty="0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2" name="Content Placeholder 1" descr="butterfly_87je9ydn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" y="-1384458"/>
            <a:ext cx="9754553" cy="7142321"/>
          </a:xfrm>
          <a:prstGeom prst="rect">
            <a:avLst/>
          </a:prstGeom>
        </p:spPr>
      </p:pic>
      <p:pic>
        <p:nvPicPr>
          <p:cNvPr id="14346" name="Picture 10" descr="li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228600"/>
            <a:ext cx="6781800" cy="4953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65070146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ien o 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60" y="11"/>
            <a:ext cx="4375309" cy="2452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5" descr="bien xe m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2619862"/>
            <a:ext cx="3699510" cy="2523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6" descr="bien x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10" y="2571760"/>
            <a:ext cx="3899059" cy="24698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85781122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20" tIns="45710" rIns="91420" bIns="45710" anchor="ctr" anchorCtr="0"/>
          <a:lstStyle/>
          <a:p>
            <a:endParaRPr dirty="0"/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20" tIns="45710" rIns="91420" bIns="45710" anchor="t" anchorCtr="0"/>
          <a:lstStyle/>
          <a:p>
            <a:endParaRPr dirty="0"/>
          </a:p>
        </p:txBody>
      </p:sp>
      <p:pic>
        <p:nvPicPr>
          <p:cNvPr id="17412" name="Picture 4" descr="so nh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10" y="178122"/>
            <a:ext cx="8719185" cy="47939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54168560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20" tIns="45710" rIns="91420" bIns="45710" anchor="ctr" anchorCtr="0"/>
          <a:lstStyle/>
          <a:p>
            <a:endParaRPr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20" tIns="45710" rIns="91420" bIns="45710" anchor="t" anchorCtr="0"/>
          <a:lstStyle/>
          <a:p>
            <a:endParaRPr dirty="0"/>
          </a:p>
        </p:txBody>
      </p:sp>
      <p:pic>
        <p:nvPicPr>
          <p:cNvPr id="16388" name="Picture 7" descr="nhieu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6217"/>
            <a:ext cx="8412480" cy="482393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3309810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5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8840" y="1657350"/>
            <a:ext cx="7071070" cy="1754278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1: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Ai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nhanh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–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đúng</a:t>
            </a:r>
            <a:r>
              <a:rPr lang="vi-VN" sz="5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E016B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3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hát thiếu nhi cho bé - Bé tập đếm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0" y="742974"/>
            <a:ext cx="9144000" cy="43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94959" y="25"/>
            <a:ext cx="4083169" cy="1200329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ài hát thiếu nhi cho bé - Bé tập đế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4.1602" end="56778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8104" y="779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"/>
            <a:ext cx="426720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428774"/>
            <a:ext cx="4267200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24"/>
            <a:ext cx="44196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4572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593921" y="19431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21061" y="3765245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104347"/>
            <a:ext cx="2438400" cy="16312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31" y="3405223"/>
            <a:ext cx="2146742" cy="1569660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31" y="1713916"/>
            <a:ext cx="2146742" cy="1569660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30899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699" name="Content Placeholder 3" descr="untitled.bmp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2900"/>
            <a:ext cx="8153400" cy="4800600"/>
          </a:xfrm>
        </p:spPr>
      </p:pic>
      <p:sp>
        <p:nvSpPr>
          <p:cNvPr id="5" name="Rectangle 4"/>
          <p:cNvSpPr/>
          <p:nvPr/>
        </p:nvSpPr>
        <p:spPr>
          <a:xfrm>
            <a:off x="1295400" y="1581161"/>
            <a:ext cx="7620000" cy="1600390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365DABAND - BỐNG BỐNG BANG BANG - OFFICIAL MV (TẤM CÁM- CHUYỆN CHƯA KỂ OS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169030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000" y="3486150"/>
            <a:ext cx="609600" cy="609600"/>
          </a:xfrm>
          <a:prstGeom prst="rect">
            <a:avLst/>
          </a:prstGeom>
        </p:spPr>
      </p:pic>
      <p:pic>
        <p:nvPicPr>
          <p:cNvPr id="4" name="Điều kỳ lạ quanh ta- Phạm Chỉ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13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3460173"/>
            <a:ext cx="609600" cy="609600"/>
          </a:xfrm>
          <a:prstGeom prst="rect">
            <a:avLst/>
          </a:prstGeom>
        </p:spPr>
      </p:pic>
      <p:pic>
        <p:nvPicPr>
          <p:cNvPr id="6" name="CHIẾC BỤNG ĐÓI - Tiên Cookie ft. Thanh Ngân (Official Lyric Video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5468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50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5" name="Picture 5" descr="ho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0"/>
            <a:ext cx="8229600" cy="114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>
              <a:latin typeface=".VnTimeH" pitchFamily="34" charset="0"/>
            </a:endParaRPr>
          </a:p>
        </p:txBody>
      </p:sp>
      <p:pic>
        <p:nvPicPr>
          <p:cNvPr id="33797" name="Picture 9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48732" y="3585393"/>
            <a:ext cx="457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57205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7" y="3336156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7" y="285774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4504135" y="3656411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6561535" y="3656411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8135" y="-922733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6335" y="-922733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57374"/>
            <a:ext cx="533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1676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0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200977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1" descr="Pictur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669" y="-400050"/>
            <a:ext cx="11660188" cy="577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2475" y="564357"/>
            <a:ext cx="7639050" cy="1754326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Buổi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đây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thúc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33811" name="WordArt 3" descr="N7"/>
          <p:cNvSpPr>
            <a:spLocks noChangeArrowheads="1" noChangeShapeType="1" noTextEdit="1"/>
          </p:cNvSpPr>
          <p:nvPr/>
        </p:nvSpPr>
        <p:spPr bwMode="auto">
          <a:xfrm>
            <a:off x="533400" y="2000250"/>
            <a:ext cx="8153400" cy="1257300"/>
          </a:xfrm>
          <a:prstGeom prst="rect">
            <a:avLst/>
          </a:prstGeom>
        </p:spPr>
        <p:txBody>
          <a:bodyPr wrap="none" lIns="91392" tIns="45696" rIns="91392" bIns="45696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14"/>
            <a:ext cx="9163050" cy="5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 lIns="91392" tIns="45696" rIns="91392" bIns="45696"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 lIns="91392" tIns="45696" rIns="91392" bIns="45696"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2914674"/>
            <a:ext cx="3886200" cy="7155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-18164" y="-301814"/>
            <a:ext cx="9181214" cy="5886450"/>
            <a:chOff x="0" y="-914400"/>
            <a:chExt cx="9181214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914400"/>
              <a:ext cx="9181214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2913764" cy="15594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thoại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khẩn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endPara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0764" y="1981200"/>
              <a:ext cx="3124200" cy="10259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thoại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178692" y="2473749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761682" y="1122236"/>
              <a:ext cx="2773639" cy="935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49498" y="1107404"/>
              <a:ext cx="2998824" cy="8737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370964" y="3834605"/>
              <a:ext cx="3124200" cy="10259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37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86017" y="5143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32"/>
            <a:ext cx="4629150" cy="2487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9" y="2571750"/>
            <a:ext cx="4637501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53" y="2600325"/>
            <a:ext cx="4440738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4" y="-3914"/>
            <a:ext cx="4451046" cy="24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683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31787"/>
            <a:ext cx="2286000" cy="125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1142999"/>
            <a:ext cx="5181600" cy="3939540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4514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1" y="514352"/>
            <a:ext cx="7149230" cy="1134249"/>
          </a:xfrm>
          <a:prstGeom prst="rect">
            <a:avLst/>
          </a:prstGeom>
          <a:noFill/>
        </p:spPr>
        <p:txBody>
          <a:bodyPr wrap="square" lIns="91392" tIns="45696" rIns="91392" bIns="45696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239" y="1714502"/>
            <a:ext cx="6026585" cy="1248549"/>
          </a:xfrm>
          <a:prstGeom prst="rect">
            <a:avLst/>
          </a:prstGeom>
          <a:noFill/>
        </p:spPr>
        <p:txBody>
          <a:bodyPr wrap="square" lIns="91392" tIns="45696" rIns="91392" bIns="45696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520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át hiểm khi có hỏa hoạn - Tập 5 - Kỹ năng cho bé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11800" y="171450"/>
            <a:ext cx="7391400" cy="400050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</p:spPr>
      </p:pic>
      <p:sp>
        <p:nvSpPr>
          <p:cNvPr id="6" name="TextBox 5"/>
          <p:cNvSpPr txBox="1"/>
          <p:nvPr/>
        </p:nvSpPr>
        <p:spPr>
          <a:xfrm>
            <a:off x="3429002" y="2228851"/>
            <a:ext cx="184731" cy="369332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841944"/>
            <a:ext cx="1295400" cy="625031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2362200" cy="1028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685800"/>
            <a:ext cx="6248400" cy="3939540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lvl="0"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ransition spd="slow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9&quot;/&gt;&lt;/object&gt;&lt;object type=&quot;3&quot; unique_id=&quot;10004&quot;&gt;&lt;property id=&quot;20148&quot; value=&quot;5&quot;/&gt;&lt;property id=&quot;20300&quot; value=&quot;Slide 2&quot;/&gt;&lt;property id=&quot;20307&quot; value=&quot;305&quot;/&gt;&lt;/object&gt;&lt;object type=&quot;3&quot; unique_id=&quot;10005&quot;&gt;&lt;property id=&quot;20148&quot; value=&quot;5&quot;/&gt;&lt;property id=&quot;20300&quot; value=&quot;Slide 3&quot;/&gt;&lt;property id=&quot;20307&quot; value=&quot;272&quot;/&gt;&lt;/object&gt;&lt;object type=&quot;3&quot; unique_id=&quot;10006&quot;&gt;&lt;property id=&quot;20148&quot; value=&quot;5&quot;/&gt;&lt;property id=&quot;20300&quot; value=&quot;Slide 4&quot;/&gt;&lt;property id=&quot;20307&quot; value=&quot;296&quot;/&gt;&lt;/object&gt;&lt;object type=&quot;3&quot; unique_id=&quot;10007&quot;&gt;&lt;property id=&quot;20148&quot; value=&quot;5&quot;/&gt;&lt;property id=&quot;20300&quot; value=&quot;Slide 5&quot;/&gt;&lt;property id=&quot;20307&quot; value=&quot;297&quot;/&gt;&lt;/object&gt;&lt;object type=&quot;3&quot; unique_id=&quot;10008&quot;&gt;&lt;property id=&quot;20148&quot; value=&quot;5&quot;/&gt;&lt;property id=&quot;20300&quot; value=&quot;Slide 6&quot;/&gt;&lt;property id=&quot;20307&quot; value=&quot;302&quot;/&gt;&lt;/object&gt;&lt;object type=&quot;3&quot; unique_id=&quot;10009&quot;&gt;&lt;property id=&quot;20148&quot; value=&quot;5&quot;/&gt;&lt;property id=&quot;20300&quot; value=&quot;Slide 7&quot;/&gt;&lt;property id=&quot;20307&quot; value=&quot;306&quot;/&gt;&lt;/object&gt;&lt;object type=&quot;3&quot; unique_id=&quot;10010&quot;&gt;&lt;property id=&quot;20148&quot; value=&quot;5&quot;/&gt;&lt;property id=&quot;20300&quot; value=&quot;Slide 8&quot;/&gt;&lt;property id=&quot;20307&quot; value=&quot;307&quot;/&gt;&lt;/object&gt;&lt;object type=&quot;3&quot; unique_id=&quot;10011&quot;&gt;&lt;property id=&quot;20148&quot; value=&quot;5&quot;/&gt;&lt;property id=&quot;20300&quot; value=&quot;Slide 9&quot;/&gt;&lt;property id=&quot;20307&quot; value=&quot;298&quot;/&gt;&lt;/object&gt;&lt;object type=&quot;3&quot; unique_id=&quot;10012&quot;&gt;&lt;property id=&quot;20148&quot; value=&quot;5&quot;/&gt;&lt;property id=&quot;20300&quot; value=&quot;Slide 10&quot;/&gt;&lt;property id=&quot;20307&quot; value=&quot;274&quot;/&gt;&lt;/object&gt;&lt;object type=&quot;3&quot; unique_id=&quot;10013&quot;&gt;&lt;property id=&quot;20148&quot; value=&quot;5&quot;/&gt;&lt;property id=&quot;20300&quot; value=&quot;Slide 11&quot;/&gt;&lt;property id=&quot;20307&quot; value=&quot;275&quot;/&gt;&lt;/object&gt;&lt;object type=&quot;3&quot; unique_id=&quot;10014&quot;&gt;&lt;property id=&quot;20148&quot; value=&quot;5&quot;/&gt;&lt;property id=&quot;20300&quot; value=&quot;Slide 12&quot;/&gt;&lt;property id=&quot;20307&quot; value=&quot;282&quot;/&gt;&lt;/object&gt;&lt;object type=&quot;3&quot; unique_id=&quot;10015&quot;&gt;&lt;property id=&quot;20148&quot; value=&quot;5&quot;/&gt;&lt;property id=&quot;20300&quot; value=&quot;Slide 13&quot;/&gt;&lt;property id=&quot;20307&quot; value=&quot;314&quot;/&gt;&lt;/object&gt;&lt;object type=&quot;3&quot; unique_id=&quot;10016&quot;&gt;&lt;property id=&quot;20148&quot; value=&quot;5&quot;/&gt;&lt;property id=&quot;20300&quot; value=&quot;Slide 14&quot;/&gt;&lt;property id=&quot;20307&quot; value=&quot;301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8&quot;/&gt;&lt;/object&gt;&lt;object type=&quot;3&quot; unique_id=&quot;10019&quot;&gt;&lt;property id=&quot;20148&quot; value=&quot;5&quot;/&gt;&lt;property id=&quot;20300&quot; value=&quot;Slide 17&quot;/&gt;&lt;property id=&quot;20307&quot; value=&quot;290&quot;/&gt;&lt;/object&gt;&lt;object type=&quot;3&quot; unique_id=&quot;10020&quot;&gt;&lt;property id=&quot;20148&quot; value=&quot;5&quot;/&gt;&lt;property id=&quot;20300&quot; value=&quot;Slide 18&quot;/&gt;&lt;property id=&quot;20307&quot; value=&quot;312&quot;/&gt;&lt;/object&gt;&lt;object type=&quot;3&quot; unique_id=&quot;10021&quot;&gt;&lt;property id=&quot;20148&quot; value=&quot;5&quot;/&gt;&lt;property id=&quot;20300&quot; value=&quot;Slide 19&quot;/&gt;&lt;property id=&quot;20307&quot; value=&quot;313&quot;/&gt;&lt;/object&gt;&lt;object type=&quot;3&quot; unique_id=&quot;10022&quot;&gt;&lt;property id=&quot;20148&quot; value=&quot;5&quot;/&gt;&lt;property id=&quot;20300&quot; value=&quot;Slide 20&quot;/&gt;&lt;property id=&quot;20307&quot; value=&quot;311&quot;/&gt;&lt;/object&gt;&lt;object type=&quot;3&quot; unique_id=&quot;10023&quot;&gt;&lt;property id=&quot;20148&quot; value=&quot;5&quot;/&gt;&lt;property id=&quot;20300&quot; value=&quot;Slide 21&quot;/&gt;&lt;property id=&quot;20307&quot; value=&quot;291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149</Words>
  <Application>Microsoft Office PowerPoint</Application>
  <PresentationFormat>On-screen Show (16:9)</PresentationFormat>
  <Paragraphs>41</Paragraphs>
  <Slides>22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Office Theme</vt:lpstr>
      <vt:lpstr>1_Default Design</vt:lpstr>
      <vt:lpstr>3_Default Design</vt:lpstr>
      <vt:lpstr>5_Default Design</vt:lpstr>
      <vt:lpstr>7_Default Design</vt:lpstr>
      <vt:lpstr>8_Default Design</vt:lpstr>
      <vt:lpstr>1_Office Theme</vt:lpstr>
      <vt:lpstr>2_Office Theme</vt:lpstr>
      <vt:lpstr>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212</cp:revision>
  <dcterms:created xsi:type="dcterms:W3CDTF">2016-10-23T17:21:39Z</dcterms:created>
  <dcterms:modified xsi:type="dcterms:W3CDTF">2024-02-24T02:51:46Z</dcterms:modified>
</cp:coreProperties>
</file>