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  <p:sldMasterId id="2147483721" r:id="rId4"/>
  </p:sldMasterIdLst>
  <p:sldIdLst>
    <p:sldId id="269" r:id="rId5"/>
    <p:sldId id="296" r:id="rId6"/>
    <p:sldId id="303" r:id="rId7"/>
    <p:sldId id="304" r:id="rId8"/>
    <p:sldId id="305" r:id="rId9"/>
    <p:sldId id="306" r:id="rId10"/>
    <p:sldId id="307" r:id="rId11"/>
    <p:sldId id="293" r:id="rId12"/>
    <p:sldId id="280" r:id="rId13"/>
    <p:sldId id="308" r:id="rId14"/>
    <p:sldId id="282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3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5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99FF99"/>
    <a:srgbClr val="FF99FF"/>
    <a:srgbClr val="FF99CC"/>
    <a:srgbClr val="FFFF00"/>
    <a:srgbClr val="FF0000"/>
    <a:srgbClr val="0099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5" indent="0" algn="ctr">
              <a:buNone/>
              <a:defRPr/>
            </a:lvl5pPr>
            <a:lvl6pPr marL="2285708" indent="0" algn="ctr">
              <a:buNone/>
              <a:defRPr/>
            </a:lvl6pPr>
            <a:lvl7pPr marL="2742849" indent="0" algn="ctr">
              <a:buNone/>
              <a:defRPr/>
            </a:lvl7pPr>
            <a:lvl8pPr marL="3199991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5" indent="0">
              <a:buNone/>
              <a:defRPr sz="1400"/>
            </a:lvl5pPr>
            <a:lvl6pPr marL="2285708" indent="0">
              <a:buNone/>
              <a:defRPr sz="1400"/>
            </a:lvl6pPr>
            <a:lvl7pPr marL="2742849" indent="0">
              <a:buNone/>
              <a:defRPr sz="1400"/>
            </a:lvl7pPr>
            <a:lvl8pPr marL="3199991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5" indent="0" algn="ctr">
              <a:buNone/>
              <a:defRPr/>
            </a:lvl5pPr>
            <a:lvl6pPr marL="2285708" indent="0" algn="ctr">
              <a:buNone/>
              <a:defRPr/>
            </a:lvl6pPr>
            <a:lvl7pPr marL="2742849" indent="0" algn="ctr">
              <a:buNone/>
              <a:defRPr/>
            </a:lvl7pPr>
            <a:lvl8pPr marL="3199991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7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5" indent="0">
              <a:buNone/>
              <a:defRPr sz="1400"/>
            </a:lvl5pPr>
            <a:lvl6pPr marL="2285708" indent="0">
              <a:buNone/>
              <a:defRPr sz="1400"/>
            </a:lvl6pPr>
            <a:lvl7pPr marL="2742849" indent="0">
              <a:buNone/>
              <a:defRPr sz="1400"/>
            </a:lvl7pPr>
            <a:lvl8pPr marL="3199991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2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19"/>
            <a:ext cx="10363200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5406"/>
            <a:ext cx="8534400" cy="1754188"/>
          </a:xfrm>
        </p:spPr>
        <p:txBody>
          <a:bodyPr/>
          <a:lstStyle>
            <a:lvl1pPr marL="0" indent="0" algn="ctr">
              <a:buNone/>
              <a:defRPr/>
            </a:lvl1pPr>
            <a:lvl2pPr marL="595274" indent="0" algn="ctr">
              <a:buNone/>
              <a:defRPr/>
            </a:lvl2pPr>
            <a:lvl3pPr marL="1190549" indent="0" algn="ctr">
              <a:buNone/>
              <a:defRPr/>
            </a:lvl3pPr>
            <a:lvl4pPr marL="1785823" indent="0" algn="ctr">
              <a:buNone/>
              <a:defRPr/>
            </a:lvl4pPr>
            <a:lvl5pPr marL="2381098" indent="0" algn="ctr">
              <a:buNone/>
              <a:defRPr/>
            </a:lvl5pPr>
            <a:lvl6pPr marL="2976372" indent="0" algn="ctr">
              <a:buNone/>
              <a:defRPr/>
            </a:lvl6pPr>
            <a:lvl7pPr marL="3571646" indent="0" algn="ctr">
              <a:buNone/>
              <a:defRPr/>
            </a:lvl7pPr>
            <a:lvl8pPr marL="4166921" indent="0" algn="ctr">
              <a:buNone/>
              <a:defRPr/>
            </a:lvl8pPr>
            <a:lvl9pPr marL="47621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AFFC-0E87-4F70-80B8-AB4845C8E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77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62E8C-08F8-44A5-9809-6BB455FD18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66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8"/>
            <a:ext cx="10363200" cy="1361281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0"/>
            <a:ext cx="10363200" cy="1500188"/>
          </a:xfrm>
        </p:spPr>
        <p:txBody>
          <a:bodyPr anchor="b"/>
          <a:lstStyle>
            <a:lvl1pPr marL="0" indent="0">
              <a:buNone/>
              <a:defRPr sz="2600"/>
            </a:lvl1pPr>
            <a:lvl2pPr marL="595274" indent="0">
              <a:buNone/>
              <a:defRPr sz="2300"/>
            </a:lvl2pPr>
            <a:lvl3pPr marL="1190549" indent="0">
              <a:buNone/>
              <a:defRPr sz="2100"/>
            </a:lvl3pPr>
            <a:lvl4pPr marL="1785823" indent="0">
              <a:buNone/>
              <a:defRPr sz="1800"/>
            </a:lvl4pPr>
            <a:lvl5pPr marL="2381098" indent="0">
              <a:buNone/>
              <a:defRPr sz="1800"/>
            </a:lvl5pPr>
            <a:lvl6pPr marL="2976372" indent="0">
              <a:buNone/>
              <a:defRPr sz="1800"/>
            </a:lvl6pPr>
            <a:lvl7pPr marL="3571646" indent="0">
              <a:buNone/>
              <a:defRPr sz="1800"/>
            </a:lvl7pPr>
            <a:lvl8pPr marL="4166921" indent="0">
              <a:buNone/>
              <a:defRPr sz="1800"/>
            </a:lvl8pPr>
            <a:lvl9pPr marL="4762195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0DDA-5972-478D-A489-8BCB118B5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88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9406"/>
            <a:ext cx="5384800" cy="452636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9406"/>
            <a:ext cx="5384800" cy="452636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D447-B827-45F3-AAB5-C51882F264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87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907"/>
            <a:ext cx="5386917" cy="63896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274" indent="0">
              <a:buNone/>
              <a:defRPr sz="2600" b="1"/>
            </a:lvl2pPr>
            <a:lvl3pPr marL="1190549" indent="0">
              <a:buNone/>
              <a:defRPr sz="2300" b="1"/>
            </a:lvl3pPr>
            <a:lvl4pPr marL="1785823" indent="0">
              <a:buNone/>
              <a:defRPr sz="2100" b="1"/>
            </a:lvl4pPr>
            <a:lvl5pPr marL="2381098" indent="0">
              <a:buNone/>
              <a:defRPr sz="2100" b="1"/>
            </a:lvl5pPr>
            <a:lvl6pPr marL="2976372" indent="0">
              <a:buNone/>
              <a:defRPr sz="2100" b="1"/>
            </a:lvl6pPr>
            <a:lvl7pPr marL="3571646" indent="0">
              <a:buNone/>
              <a:defRPr sz="2100" b="1"/>
            </a:lvl7pPr>
            <a:lvl8pPr marL="4166921" indent="0">
              <a:buNone/>
              <a:defRPr sz="2100" b="1"/>
            </a:lvl8pPr>
            <a:lvl9pPr marL="476219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089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907"/>
            <a:ext cx="5389033" cy="63896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274" indent="0">
              <a:buNone/>
              <a:defRPr sz="2600" b="1"/>
            </a:lvl2pPr>
            <a:lvl3pPr marL="1190549" indent="0">
              <a:buNone/>
              <a:defRPr sz="2300" b="1"/>
            </a:lvl3pPr>
            <a:lvl4pPr marL="1785823" indent="0">
              <a:buNone/>
              <a:defRPr sz="2100" b="1"/>
            </a:lvl4pPr>
            <a:lvl5pPr marL="2381098" indent="0">
              <a:buNone/>
              <a:defRPr sz="2100" b="1"/>
            </a:lvl5pPr>
            <a:lvl6pPr marL="2976372" indent="0">
              <a:buNone/>
              <a:defRPr sz="2100" b="1"/>
            </a:lvl6pPr>
            <a:lvl7pPr marL="3571646" indent="0">
              <a:buNone/>
              <a:defRPr sz="2100" b="1"/>
            </a:lvl7pPr>
            <a:lvl8pPr marL="4166921" indent="0">
              <a:buNone/>
              <a:defRPr sz="2100" b="1"/>
            </a:lvl8pPr>
            <a:lvl9pPr marL="476219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089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E622-5AFF-4DA6-B911-98D791180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66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40E1-68CA-431D-8FFB-EC41C11073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8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B9B1-0056-4594-946C-79D58B2FAE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31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844"/>
            <a:ext cx="4011084" cy="11608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44"/>
            <a:ext cx="6815667" cy="585192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47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95274" indent="0">
              <a:buNone/>
              <a:defRPr sz="1600"/>
            </a:lvl2pPr>
            <a:lvl3pPr marL="1190549" indent="0">
              <a:buNone/>
              <a:defRPr sz="1300"/>
            </a:lvl3pPr>
            <a:lvl4pPr marL="1785823" indent="0">
              <a:buNone/>
              <a:defRPr sz="1200"/>
            </a:lvl4pPr>
            <a:lvl5pPr marL="2381098" indent="0">
              <a:buNone/>
              <a:defRPr sz="1200"/>
            </a:lvl5pPr>
            <a:lvl6pPr marL="2976372" indent="0">
              <a:buNone/>
              <a:defRPr sz="1200"/>
            </a:lvl6pPr>
            <a:lvl7pPr marL="3571646" indent="0">
              <a:buNone/>
              <a:defRPr sz="1200"/>
            </a:lvl7pPr>
            <a:lvl8pPr marL="4166921" indent="0">
              <a:buNone/>
              <a:defRPr sz="1200"/>
            </a:lvl8pPr>
            <a:lvl9pPr marL="47621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3832F-B946-4883-952A-A7F1EBC4B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2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205"/>
            <a:ext cx="7315200" cy="56753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173"/>
            <a:ext cx="7315200" cy="4113609"/>
          </a:xfrm>
        </p:spPr>
        <p:txBody>
          <a:bodyPr/>
          <a:lstStyle>
            <a:lvl1pPr marL="0" indent="0">
              <a:buNone/>
              <a:defRPr sz="4200"/>
            </a:lvl1pPr>
            <a:lvl2pPr marL="595274" indent="0">
              <a:buNone/>
              <a:defRPr sz="3600"/>
            </a:lvl2pPr>
            <a:lvl3pPr marL="1190549" indent="0">
              <a:buNone/>
              <a:defRPr sz="3100"/>
            </a:lvl3pPr>
            <a:lvl4pPr marL="1785823" indent="0">
              <a:buNone/>
              <a:defRPr sz="2600"/>
            </a:lvl4pPr>
            <a:lvl5pPr marL="2381098" indent="0">
              <a:buNone/>
              <a:defRPr sz="2600"/>
            </a:lvl5pPr>
            <a:lvl6pPr marL="2976372" indent="0">
              <a:buNone/>
              <a:defRPr sz="2600"/>
            </a:lvl6pPr>
            <a:lvl7pPr marL="3571646" indent="0">
              <a:buNone/>
              <a:defRPr sz="2600"/>
            </a:lvl7pPr>
            <a:lvl8pPr marL="4166921" indent="0">
              <a:buNone/>
              <a:defRPr sz="2600"/>
            </a:lvl8pPr>
            <a:lvl9pPr marL="4762195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736"/>
            <a:ext cx="7315200" cy="803671"/>
          </a:xfrm>
        </p:spPr>
        <p:txBody>
          <a:bodyPr/>
          <a:lstStyle>
            <a:lvl1pPr marL="0" indent="0">
              <a:buNone/>
              <a:defRPr sz="1800"/>
            </a:lvl1pPr>
            <a:lvl2pPr marL="595274" indent="0">
              <a:buNone/>
              <a:defRPr sz="1600"/>
            </a:lvl2pPr>
            <a:lvl3pPr marL="1190549" indent="0">
              <a:buNone/>
              <a:defRPr sz="1300"/>
            </a:lvl3pPr>
            <a:lvl4pPr marL="1785823" indent="0">
              <a:buNone/>
              <a:defRPr sz="1200"/>
            </a:lvl4pPr>
            <a:lvl5pPr marL="2381098" indent="0">
              <a:buNone/>
              <a:defRPr sz="1200"/>
            </a:lvl5pPr>
            <a:lvl6pPr marL="2976372" indent="0">
              <a:buNone/>
              <a:defRPr sz="1200"/>
            </a:lvl6pPr>
            <a:lvl7pPr marL="3571646" indent="0">
              <a:buNone/>
              <a:defRPr sz="1200"/>
            </a:lvl7pPr>
            <a:lvl8pPr marL="4166921" indent="0">
              <a:buNone/>
              <a:defRPr sz="1200"/>
            </a:lvl8pPr>
            <a:lvl9pPr marL="47621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C525-D616-4CF0-A109-52B770BB4A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71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63180-75FE-449A-AE8E-F33479D49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9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3844"/>
            <a:ext cx="2743200" cy="58519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4"/>
            <a:ext cx="8026400" cy="58519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BC74-225E-4C45-8720-0E0DD66A82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5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3844"/>
            <a:ext cx="10972800" cy="5851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19EF-A072-45F0-8D76-51776F00A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2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91428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defTabSz="91428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1" algn="l" defTabSz="9142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1" algn="l" defTabSz="9142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9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3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6" indent="-342856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854" indent="-228571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995" indent="-228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37" indent="-2285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78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19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62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03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856" indent="-342856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854" indent="-228571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995" indent="-228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37" indent="-2285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78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19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62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03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844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99406"/>
            <a:ext cx="10972800" cy="452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AA465E7-003C-48C1-B927-9FC280BCE297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5pPr>
      <a:lvl6pPr marL="59527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6pPr>
      <a:lvl7pPr marL="1190549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7pPr>
      <a:lvl8pPr marL="1785823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8pPr>
      <a:lvl9pPr marL="238109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9pPr>
    </p:titleStyle>
    <p:bodyStyle>
      <a:lvl1pPr marL="446456" indent="-446456" algn="l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67321" indent="-372047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88186" indent="-29763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83460" indent="-297637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78735" indent="-297637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74009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69284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464558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5059832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5274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549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5823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1098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6372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71646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66921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62195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6.wmf"/><Relationship Id="rId11" Type="http://schemas.openxmlformats.org/officeDocument/2006/relationships/image" Target="../media/image21.gif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1348235" y="2261308"/>
            <a:ext cx="9982200" cy="3114426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Vẽ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chân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dung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thân</a:t>
            </a:r>
            <a:endParaRPr lang="vi-VN" sz="3600" kern="10" dirty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-47291" y="1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89" y="5286625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89" y="95500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0702" y="573238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62782" y="-54418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1" y="2362201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3" y="267101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9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27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1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91" y="24926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969083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43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4825" y="1480324"/>
            <a:ext cx="7663427" cy="646331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/>
            <a:r>
              <a:rPr lang="en-US" sz="3600" b="1" spc="49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8004" y="4381921"/>
            <a:ext cx="6324600" cy="646331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MGL ( 5 - 6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4805" y="654591"/>
            <a:ext cx="6389771" cy="80021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362902-51A3-4EE9-BC40-EDEF248EE6CD}"/>
              </a:ext>
            </a:extLst>
          </p:cNvPr>
          <p:cNvSpPr txBox="1"/>
          <p:nvPr/>
        </p:nvSpPr>
        <p:spPr>
          <a:xfrm>
            <a:off x="3302241" y="5166618"/>
            <a:ext cx="6630833" cy="110798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3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3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Picture 2" descr="C:\Users\Administrator\Downloads\Phượng Béo. jb [09-09-2023 16_55]\23eea8d0fef22bac72e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6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793876"/>
            <a:ext cx="4800600" cy="102552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6786" y="3014990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75468"/>
            <a:ext cx="12192000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en-US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954" y="0"/>
            <a:ext cx="11887201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6088" y="269343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25922" y="411326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8" y="4828011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93" y="4922784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79644" y="-1371600"/>
            <a:ext cx="457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364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456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2210806" y="1922820"/>
            <a:ext cx="7977983" cy="219069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00" y="4495800"/>
            <a:ext cx="23368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83707" y="-1524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9507" y="4876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6707" y="-304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5" y="328261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101" y="336064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79507" y="4953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1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88147" y="1252538"/>
            <a:ext cx="7467600" cy="3657600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ArchUpPour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chức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8115" y="2665840"/>
            <a:ext cx="2667000" cy="44626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ownloads\Phượng Béo. jb [09-09-2023 16_55]\23b4e281b4a361fd38b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9"/>
            <a:ext cx="12192000" cy="651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131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9" name="Picture 2" descr="C:\Users\Administrator\Downloads\Phượng Béo. jb [09-09-2023 16_55]\2020a91eff3c2a62732d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99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istrator\Downloads\34d2f00dab2f7e7127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2"/>
            <a:ext cx="12192000" cy="74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733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2" descr="C:\Users\Administrator\Downloads\Phượng Béo. jb [09-09-2023 16_55]\f38308b65e948bcad2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412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Picture 2" descr="C:\Users\Administrator\Downloads\Phượng Béo. jb [09-09-2023 16_55]\23eea8d0fef22bac72e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91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181101" y="2154383"/>
            <a:ext cx="5562600" cy="1295400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ý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tưởng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4800600" cy="102552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4300" y="2913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5110</TotalTime>
  <Words>74</Words>
  <Application>Microsoft Office PowerPoint</Application>
  <PresentationFormat>Custom</PresentationFormat>
  <Paragraphs>14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2_Default Design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Techsi.vn</cp:lastModifiedBy>
  <cp:revision>153</cp:revision>
  <dcterms:created xsi:type="dcterms:W3CDTF">2016-10-23T17:21:39Z</dcterms:created>
  <dcterms:modified xsi:type="dcterms:W3CDTF">2024-09-19T06:12:55Z</dcterms:modified>
</cp:coreProperties>
</file>