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1" r:id="rId3"/>
    <p:sldId id="280" r:id="rId4"/>
    <p:sldId id="320" r:id="rId5"/>
    <p:sldId id="315" r:id="rId6"/>
    <p:sldId id="325" r:id="rId7"/>
    <p:sldId id="318" r:id="rId8"/>
    <p:sldId id="326" r:id="rId9"/>
    <p:sldId id="319" r:id="rId10"/>
    <p:sldId id="327" r:id="rId11"/>
    <p:sldId id="317" r:id="rId12"/>
    <p:sldId id="324" r:id="rId13"/>
    <p:sldId id="334" r:id="rId14"/>
    <p:sldId id="29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2" autoAdjust="0"/>
    <p:restoredTop sz="94660"/>
  </p:normalViewPr>
  <p:slideViewPr>
    <p:cSldViewPr>
      <p:cViewPr>
        <p:scale>
          <a:sx n="76" d="100"/>
          <a:sy n="76" d="100"/>
        </p:scale>
        <p:origin x="-64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7515-B317-497D-9D67-C39DF20CCC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657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BDBF-C6CD-4373-B43B-6627AD0C8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00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39011-299D-4ABE-9D4E-CAF07D587C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721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CDFD-CA78-4362-9461-C2C046914D9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376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39CE-A260-48BA-BDC8-74A9A802EB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2901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D7D2A-159B-458B-99D1-B66D9847586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785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FD70-19C2-485C-BACC-00CAA25DF3B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579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76C16-4A5B-4DF6-84DA-620111027F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422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FA4A-AABB-46FD-A6A4-14D3508AB18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97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39939-B79E-46BF-8AEE-15EF3E176C1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571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7B8B-AFBE-4456-95AA-8C2AC0A491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916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934671E-2AD5-4724-BAC8-D9369798CE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Admin\Desktop\New%20folder\New%20folder%20(2)\tr&#432;&#7901;ng%20ch&#250;ng%20ch&#225;u%20l&#224;%20tr&#432;&#7901;ng%20m&#226;m%20non.mp4" TargetMode="External"/><Relationship Id="rId7" Type="http://schemas.openxmlformats.org/officeDocument/2006/relationships/image" Target="../media/image4.png"/><Relationship Id="rId2" Type="http://schemas.microsoft.com/office/2007/relationships/media" Target="file:///C:\Users\Admin\Desktop\New%20folder\New%20folder%20(2)\tr&#432;&#7901;ng%20ch&#250;ng%20ch&#225;u%20l&#224;%20tr&#432;&#7901;ng%20m&#226;m%20non.mp4" TargetMode="External"/><Relationship Id="rId1" Type="http://schemas.openxmlformats.org/officeDocument/2006/relationships/audio" Target="file:///C:\Users\Administrator.OOJB4QTBQPWU3GF\Desktop\vui-den-truong-288942%20-%20c&#259;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3076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2362200" y="293318"/>
            <a:ext cx="39147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449"/>
              </a:avLst>
            </a:prstTxWarp>
          </a:bodyPr>
          <a:lstStyle/>
          <a:p>
            <a:pPr algn="ctr"/>
            <a:r>
              <a:rPr lang="vi-VN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b="1" kern="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kern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vi-VN" b="1" kern="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9"/>
          <p:cNvSpPr>
            <a:spLocks noChangeArrowheads="1" noChangeShapeType="1" noTextEdit="1"/>
          </p:cNvSpPr>
          <p:nvPr/>
        </p:nvSpPr>
        <p:spPr bwMode="auto">
          <a:xfrm>
            <a:off x="1905000" y="1222005"/>
            <a:ext cx="5106988" cy="671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3079" name="WordArt 16"/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46767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WordArt 10"/>
          <p:cNvSpPr>
            <a:spLocks noChangeArrowheads="1" noChangeShapeType="1" noTextEdit="1"/>
          </p:cNvSpPr>
          <p:nvPr/>
        </p:nvSpPr>
        <p:spPr bwMode="auto">
          <a:xfrm>
            <a:off x="1143000" y="2095500"/>
            <a:ext cx="6401594" cy="8387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sz="2800" b="1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" dirty="0" smtClean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28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BẠN"</a:t>
            </a:r>
          </a:p>
        </p:txBody>
      </p:sp>
      <p:sp>
        <p:nvSpPr>
          <p:cNvPr id="3081" name="TextBox 2"/>
          <p:cNvSpPr txBox="1">
            <a:spLocks noChangeArrowheads="1"/>
          </p:cNvSpPr>
          <p:nvPr/>
        </p:nvSpPr>
        <p:spPr bwMode="auto">
          <a:xfrm>
            <a:off x="2210594" y="5353853"/>
            <a:ext cx="533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vi-VN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vi-VN" alt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048000" y="91440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18" y="3422073"/>
            <a:ext cx="7467600" cy="3076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905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Mong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khỏi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905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Mong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khỏi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286000" y="2819400"/>
            <a:ext cx="5867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vi-VN" alt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9220" name="Picture 4" descr="48dd13d9f0411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199367" y="762000"/>
            <a:ext cx="754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rẻ </a:t>
            </a:r>
            <a:r>
              <a:rPr lang="vi-VN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36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36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4580" name="Picture 3" descr="illustration_art_of_children_B10-PSD-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8"/>
          <p:cNvSpPr>
            <a:spLocks noChangeArrowheads="1" noChangeShapeType="1" noTextEdit="1"/>
          </p:cNvSpPr>
          <p:nvPr/>
        </p:nvSpPr>
        <p:spPr bwMode="auto">
          <a:xfrm>
            <a:off x="990600" y="630238"/>
            <a:ext cx="5410200" cy="1579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11" name="vui-den-truong-288942 - că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7172" name="Picture 2" descr="SZ1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-169863" y="-20638"/>
            <a:ext cx="9144001" cy="6858001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 rot="-156612">
            <a:off x="730250" y="1258888"/>
            <a:ext cx="7213600" cy="124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07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bài : Trường chúng cháu là trường mầm non</a:t>
            </a:r>
          </a:p>
        </p:txBody>
      </p:sp>
      <p:pic>
        <p:nvPicPr>
          <p:cNvPr id="2" name="trường chúng cháu là trường mâm non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0"/>
            <a:ext cx="9313863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9220" name="Picture 4" descr="48dd13d9f0411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7315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6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kern="10" dirty="0" smtClean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vi-VN" sz="36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 bạn"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 rot="199100">
            <a:off x="3098826" y="2052126"/>
            <a:ext cx="5138737" cy="1905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200400" y="886326"/>
            <a:ext cx="6194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34682"/>
            <a:ext cx="1590675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3429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A. Vắng hươu, vì hươu đi chơi</a:t>
            </a:r>
            <a:endParaRPr lang="vi-VN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434682"/>
            <a:ext cx="15240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3429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B. </a:t>
            </a:r>
            <a:r>
              <a:rPr lang="en-US" b="1" dirty="0" err="1" smtClean="0"/>
              <a:t>Vắng</a:t>
            </a:r>
            <a:r>
              <a:rPr lang="en-US" b="1" dirty="0" smtClean="0"/>
              <a:t> </a:t>
            </a:r>
            <a:r>
              <a:rPr lang="en-US" b="1" dirty="0" err="1" smtClean="0"/>
              <a:t>nai</a:t>
            </a:r>
            <a:r>
              <a:rPr lang="en-US" b="1" dirty="0" smtClean="0"/>
              <a:t> </a:t>
            </a:r>
            <a:r>
              <a:rPr lang="en-US" b="1" dirty="0" err="1" smtClean="0"/>
              <a:t>vì</a:t>
            </a:r>
            <a:r>
              <a:rPr lang="en-US" b="1" dirty="0" smtClean="0"/>
              <a:t> </a:t>
            </a:r>
            <a:r>
              <a:rPr lang="en-US" b="1" dirty="0" err="1" smtClean="0"/>
              <a:t>nai</a:t>
            </a:r>
            <a:r>
              <a:rPr lang="en-US" b="1" dirty="0" smtClean="0"/>
              <a:t> </a:t>
            </a:r>
            <a:r>
              <a:rPr lang="en-US" b="1" dirty="0" err="1" smtClean="0"/>
              <a:t>ngủ</a:t>
            </a:r>
            <a:r>
              <a:rPr lang="en-US" b="1" dirty="0" smtClean="0"/>
              <a:t> </a:t>
            </a:r>
            <a:r>
              <a:rPr lang="en-US" b="1" dirty="0" err="1" smtClean="0"/>
              <a:t>quên</a:t>
            </a:r>
            <a:endParaRPr lang="vi-V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3429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C. Vắng thỏ nâu, vì thỏ nâu bị ốm</a:t>
            </a:r>
            <a:endParaRPr lang="vi-VN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582" y="4434273"/>
            <a:ext cx="1697614" cy="22102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969563" y="1295400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09" y="4351691"/>
            <a:ext cx="2271712" cy="2026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06317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A. Các bạn rủ nhau đi thăm bạn ốm</a:t>
            </a:r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4953000" y="306317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B. Các bạn không làm gì cả, </a:t>
            </a:r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351691"/>
            <a:ext cx="2133600" cy="1957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667000" y="1066800"/>
            <a:ext cx="7439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7600"/>
            <a:ext cx="784860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057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Khế</a:t>
            </a:r>
            <a:r>
              <a:rPr lang="en-US" dirty="0" smtClean="0"/>
              <a:t>, </a:t>
            </a:r>
            <a:r>
              <a:rPr lang="en-US" dirty="0" err="1" smtClean="0"/>
              <a:t>Chanh</a:t>
            </a:r>
            <a:r>
              <a:rPr lang="en-US" dirty="0" smtClean="0"/>
              <a:t>, </a:t>
            </a:r>
            <a:r>
              <a:rPr lang="en-US" dirty="0" err="1" smtClean="0"/>
              <a:t>Sữa</a:t>
            </a:r>
            <a:r>
              <a:rPr lang="en-US" dirty="0" smtClean="0"/>
              <a:t>, </a:t>
            </a:r>
            <a:r>
              <a:rPr lang="en-US" dirty="0" err="1" smtClean="0"/>
              <a:t>Sữa</a:t>
            </a:r>
            <a:r>
              <a:rPr lang="en-US" dirty="0" smtClean="0"/>
              <a:t> </a:t>
            </a:r>
            <a:r>
              <a:rPr lang="en-US" dirty="0" err="1" smtClean="0"/>
              <a:t>đậu</a:t>
            </a:r>
            <a:r>
              <a:rPr lang="en-US" dirty="0" smtClean="0"/>
              <a:t> </a:t>
            </a:r>
            <a:r>
              <a:rPr lang="en-US" dirty="0" err="1" smtClean="0"/>
              <a:t>nành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981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Cam, </a:t>
            </a:r>
            <a:r>
              <a:rPr lang="en-US" dirty="0" err="1" smtClean="0"/>
              <a:t>Dừa</a:t>
            </a:r>
            <a:r>
              <a:rPr lang="en-US" dirty="0" smtClean="0"/>
              <a:t>, </a:t>
            </a:r>
            <a:r>
              <a:rPr lang="en-US" dirty="0" err="1" smtClean="0"/>
              <a:t>Kẹo</a:t>
            </a:r>
            <a:r>
              <a:rPr lang="en-US" dirty="0" smtClean="0"/>
              <a:t>, </a:t>
            </a: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ngọt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217</Words>
  <Application>Microsoft Office PowerPoint</Application>
  <PresentationFormat>On-screen Show (4:3)</PresentationFormat>
  <Paragraphs>26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dinh_giavn</dc:creator>
  <cp:lastModifiedBy>Techsi.vn</cp:lastModifiedBy>
  <cp:revision>59</cp:revision>
  <dcterms:created xsi:type="dcterms:W3CDTF">2014-04-03T08:07:40Z</dcterms:created>
  <dcterms:modified xsi:type="dcterms:W3CDTF">2024-09-19T06:28:42Z</dcterms:modified>
</cp:coreProperties>
</file>