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97" r:id="rId3"/>
  </p:sldMasterIdLst>
  <p:sldIdLst>
    <p:sldId id="256" r:id="rId4"/>
    <p:sldId id="270" r:id="rId5"/>
    <p:sldId id="277" r:id="rId6"/>
    <p:sldId id="267" r:id="rId7"/>
    <p:sldId id="278" r:id="rId8"/>
    <p:sldId id="260" r:id="rId9"/>
    <p:sldId id="275" r:id="rId10"/>
    <p:sldId id="2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FF00"/>
    <a:srgbClr val="FFFFCC"/>
    <a:srgbClr val="66FF66"/>
    <a:srgbClr val="FF33CC"/>
    <a:srgbClr val="00FFFF"/>
    <a:srgbClr val="FFFF99"/>
    <a:srgbClr val="9900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F8310-A5A9-4812-BF14-037623A3E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86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16D52-DEBC-4135-924A-B8059A42FD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90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D91D4-AE62-412A-A96B-48A80DDE80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11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7FB4D-A8C8-4792-B152-3AFAAFD66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60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C0C87-6C6E-4A8F-9D2F-E4C8B8BEE3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53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02850-C62F-48AF-8A98-42B57619B7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89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F16C2-2AD7-42EB-B7B3-977EF2DCB7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44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2769A-ED4D-4C29-8C9F-D6F1DB97D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63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51962-64CB-4BD5-9AE5-D9DE39A319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434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F10FE-FAA1-46C4-ABFC-18C1BD227B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18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43BDD-1E90-4D18-87E0-0E2CF7C18C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16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3EEEE-FFF0-4604-867F-F0668F62D2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682768"/>
      </p:ext>
    </p:extLst>
  </p:cSld>
  <p:clrMapOvr>
    <a:masterClrMapping/>
  </p:clrMapOvr>
  <p:transition>
    <p:diamond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B3146-DFDC-4C69-A078-33483410E79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0717988"/>
      </p:ext>
    </p:extLst>
  </p:cSld>
  <p:clrMapOvr>
    <a:masterClrMapping/>
  </p:clrMapOvr>
  <p:transition>
    <p:diamond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44F8B-250F-4BD5-831C-CC7EC08A33B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484279"/>
      </p:ext>
    </p:extLst>
  </p:cSld>
  <p:clrMapOvr>
    <a:masterClrMapping/>
  </p:clrMapOvr>
  <p:transition>
    <p:diamond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0AEA5E-4CAE-483F-99F9-8777183BB36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041165"/>
      </p:ext>
    </p:extLst>
  </p:cSld>
  <p:clrMapOvr>
    <a:masterClrMapping/>
  </p:clrMapOvr>
  <p:transition>
    <p:diamond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BFBAD3-58C6-4FDD-BFEA-9BFFA84131E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794439"/>
      </p:ext>
    </p:extLst>
  </p:cSld>
  <p:clrMapOvr>
    <a:masterClrMapping/>
  </p:clrMapOvr>
  <p:transition>
    <p:diamond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F2521-83CA-4918-A7A8-B089727834B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280586"/>
      </p:ext>
    </p:extLst>
  </p:cSld>
  <p:clrMapOvr>
    <a:masterClrMapping/>
  </p:clrMapOvr>
  <p:transition>
    <p:diamond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77FB7-A6A3-44F6-A173-466C1F9D2E4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554236"/>
      </p:ext>
    </p:extLst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DB26F-EEDD-4F0A-84F9-86F88B6E32A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52787"/>
      </p:ext>
    </p:extLst>
  </p:cSld>
  <p:clrMapOvr>
    <a:masterClrMapping/>
  </p:clrMapOvr>
  <p:transition>
    <p:diamond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677ED-C08B-4244-812B-673D3537B1D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9785406"/>
      </p:ext>
    </p:extLst>
  </p:cSld>
  <p:clrMapOvr>
    <a:masterClrMapping/>
  </p:clrMapOvr>
  <p:transition>
    <p:diamond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DAB96-3035-49BF-A28C-CC0040DB818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303618"/>
      </p:ext>
    </p:extLst>
  </p:cSld>
  <p:clrMapOvr>
    <a:masterClrMapping/>
  </p:clrMapOvr>
  <p:transition>
    <p:diamond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F73AC2-45B1-4FF4-A677-00DCCD25853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288022"/>
      </p:ext>
    </p:extLst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BF38-B954-4F73-A851-EC63C541FBD2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8000">
              <a:srgbClr val="FFFF00"/>
            </a:gs>
            <a:gs pos="47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44A364-A5A4-49DE-BAF7-581426D4EB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6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BF38-B954-4F73-A851-EC63C541FBD2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57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>
    <p:diamond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Minh Thang Computer\My Documents\Downloads\hình nền hoa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676400" y="509404"/>
            <a:ext cx="9144000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34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spc="50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8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8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spc="50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8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8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8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8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vantH" pitchFamily="34" charset="0"/>
              <a:cs typeface="Times New Roman" pitchFamily="18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990600"/>
            <a:ext cx="12192000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VĐCB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endParaRPr lang="en-US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TCVĐ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5-6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62400" y="44740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PHÒNG GIÁO DỤC QUẬN LONG BIÊN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TRƯỜNG MẦM NON GIANG BIÊN</a:t>
            </a:r>
            <a:endParaRPr lang="en-US" kern="0" dirty="0">
              <a:solidFill>
                <a:srgbClr val="00B05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AMNON\ANH\hen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" y="1905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0" y="2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kern="0" dirty="0" err="1">
                <a:latin typeface=".VnAvant" pitchFamily="34" charset="0"/>
                <a:ea typeface="+mj-ea"/>
                <a:cs typeface="+mj-cs"/>
              </a:rPr>
              <a:t>Khởi</a:t>
            </a:r>
            <a:r>
              <a:rPr lang="en-US" sz="6000" b="1" kern="0" dirty="0"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6000" b="1" kern="0" dirty="0" err="1">
                <a:latin typeface=".VnAvant" pitchFamily="34" charset="0"/>
                <a:ea typeface="+mj-ea"/>
                <a:cs typeface="+mj-cs"/>
              </a:rPr>
              <a:t>động</a:t>
            </a:r>
            <a:endParaRPr lang="vi-VN" kern="0" dirty="0"/>
          </a:p>
        </p:txBody>
      </p:sp>
      <p:pic>
        <p:nvPicPr>
          <p:cNvPr id="3" name="vu dieu tay bac khoi dong">
            <a:hlinkClick r:id="" action="ppaction://media"/>
            <a:extLst>
              <a:ext uri="{FF2B5EF4-FFF2-40B4-BE49-F238E27FC236}">
                <a16:creationId xmlns:a16="http://schemas.microsoft.com/office/drawing/2014/main" xmlns="" id="{2FEEBA2C-A83F-7490-7210-33FA1E3E4D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72800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0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3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9623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AMNON\ANH\hen 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kern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 1: Bé vui khỏe</a:t>
            </a:r>
            <a:br>
              <a:rPr lang="en-US" sz="6000" b="1" kern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kern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01NHAC KHOI DONG.wm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3124200"/>
            <a:ext cx="812800" cy="609600"/>
          </a:xfrm>
          <a:prstGeom prst="rect">
            <a:avLst/>
          </a:prstGeom>
        </p:spPr>
      </p:pic>
      <p:pic>
        <p:nvPicPr>
          <p:cNvPr id="3" name="02 NHAC BAI TAP PTC. wma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20400" y="5791200"/>
            <a:ext cx="812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MAMNON\ANH\hinh en 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12192000" cy="578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12"/>
          <p:cNvSpPr>
            <a:spLocks noChangeArrowheads="1" noChangeShapeType="1" noTextEdit="1"/>
          </p:cNvSpPr>
          <p:nvPr/>
        </p:nvSpPr>
        <p:spPr bwMode="auto">
          <a:xfrm>
            <a:off x="2871789" y="3581405"/>
            <a:ext cx="6591300" cy="20415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3600" kern="10">
              <a:ln w="1841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635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WordArt 12"/>
          <p:cNvSpPr>
            <a:spLocks noChangeArrowheads="1" noChangeShapeType="1" noTextEdit="1"/>
          </p:cNvSpPr>
          <p:nvPr/>
        </p:nvSpPr>
        <p:spPr bwMode="auto">
          <a:xfrm>
            <a:off x="2964656" y="0"/>
            <a:ext cx="6796088" cy="23463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/>
                <a:cs typeface="Times New Roman"/>
              </a:rPr>
              <a:t>Phần 2: Thử tài bé yêu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47157" y="4602167"/>
            <a:ext cx="923108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kern="10" dirty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VĐCB: </a:t>
            </a:r>
            <a:r>
              <a:rPr lang="en-US" sz="5400" b="1" kern="10" dirty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err="1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Đi</a:t>
            </a:r>
            <a:r>
              <a:rPr lang="en-US" sz="6000" b="1" kern="10" dirty="0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err="1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thăng</a:t>
            </a:r>
            <a:r>
              <a:rPr lang="en-US" sz="6000" b="1" kern="10" dirty="0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err="1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bằng</a:t>
            </a:r>
            <a:r>
              <a:rPr lang="en-US" sz="6000" b="1" kern="10" dirty="0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err="1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trên</a:t>
            </a:r>
            <a:r>
              <a:rPr lang="en-US" sz="6000" b="1" kern="10" dirty="0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err="1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ghế</a:t>
            </a:r>
            <a:r>
              <a:rPr lang="en-US" sz="6000" b="1" kern="10" dirty="0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err="1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thể</a:t>
            </a:r>
            <a:r>
              <a:rPr lang="en-US" sz="6000" b="1" kern="10" dirty="0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err="1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dục</a:t>
            </a:r>
            <a:r>
              <a:rPr lang="en-US" sz="6000" b="1" kern="10" dirty="0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err="1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đầu</a:t>
            </a:r>
            <a:r>
              <a:rPr lang="en-US" sz="6000" b="1" kern="10" dirty="0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err="1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đội</a:t>
            </a:r>
            <a:r>
              <a:rPr lang="en-US" sz="6000" b="1" kern="10" dirty="0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err="1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túi</a:t>
            </a:r>
            <a:r>
              <a:rPr lang="en-US" sz="6000" b="1" kern="10" dirty="0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err="1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cát</a:t>
            </a:r>
            <a:endParaRPr lang="vi-VN" sz="6000" b="1" dirty="0">
              <a:ln w="31550" cmpd="sng">
                <a:gradFill>
                  <a:gsLst>
                    <a:gs pos="70000">
                      <a:srgbClr val="2D2D8A">
                        <a:shade val="50000"/>
                        <a:satMod val="190000"/>
                      </a:srgbClr>
                    </a:gs>
                    <a:gs pos="0">
                      <a:srgbClr val="2D2D8A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237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MAMNON\ANH\hinh en 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158"/>
            <a:ext cx="11582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12"/>
          <p:cNvSpPr>
            <a:spLocks noChangeArrowheads="1" noChangeShapeType="1" noTextEdit="1"/>
          </p:cNvSpPr>
          <p:nvPr/>
        </p:nvSpPr>
        <p:spPr bwMode="auto">
          <a:xfrm>
            <a:off x="2871789" y="3581405"/>
            <a:ext cx="6591300" cy="20415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3600" kern="10">
              <a:ln w="1841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635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" name="03 NHac tro choi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85018" y="4009412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51896" y="4653434"/>
            <a:ext cx="923108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kern="10" dirty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VĐCB: </a:t>
            </a:r>
            <a:r>
              <a:rPr lang="en-US" sz="5400" b="1" kern="10" dirty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err="1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Đi</a:t>
            </a:r>
            <a:r>
              <a:rPr lang="en-US" sz="6000" b="1" kern="10" dirty="0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err="1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thăng</a:t>
            </a:r>
            <a:r>
              <a:rPr lang="en-US" sz="6000" b="1" kern="10" dirty="0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err="1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bằng</a:t>
            </a:r>
            <a:r>
              <a:rPr lang="en-US" sz="6000" b="1" kern="10" dirty="0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err="1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trên</a:t>
            </a:r>
            <a:r>
              <a:rPr lang="en-US" sz="6000" b="1" kern="10" dirty="0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err="1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ghế</a:t>
            </a:r>
            <a:r>
              <a:rPr lang="en-US" sz="6000" b="1" kern="10" dirty="0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err="1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thể</a:t>
            </a:r>
            <a:r>
              <a:rPr lang="en-US" sz="6000" b="1" kern="10" dirty="0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err="1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dục</a:t>
            </a:r>
            <a:r>
              <a:rPr lang="en-US" sz="6000" b="1" kern="10" dirty="0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err="1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đầu</a:t>
            </a:r>
            <a:r>
              <a:rPr lang="en-US" sz="6000" b="1" kern="10" dirty="0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err="1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đội</a:t>
            </a:r>
            <a:r>
              <a:rPr lang="en-US" sz="6000" b="1" kern="10" dirty="0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err="1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túi</a:t>
            </a:r>
            <a:r>
              <a:rPr lang="en-US" sz="6000" b="1" kern="10" dirty="0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err="1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cát</a:t>
            </a:r>
            <a:endParaRPr lang="vi-VN" sz="6000" b="1" dirty="0">
              <a:ln w="31550" cmpd="sng">
                <a:gradFill>
                  <a:gsLst>
                    <a:gs pos="70000">
                      <a:srgbClr val="2D2D8A">
                        <a:shade val="50000"/>
                        <a:satMod val="190000"/>
                      </a:srgbClr>
                    </a:gs>
                    <a:gs pos="0">
                      <a:srgbClr val="2D2D8A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136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93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Minh Thang Computer\My Documents\Downloads\em be dep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524005" y="5934670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TCVĐ: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bóng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03 NHac tro choi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15200" y="4876800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91438" y="0"/>
            <a:ext cx="6409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Phần 3: Ai nhanh hơn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3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Minh Thang Computer\My Documents\Downloads\hình nền hoa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371600" y="609603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HỒI  TĨNH</a:t>
            </a:r>
          </a:p>
          <a:p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)4.NHAC HOI TINH.wm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38800" y="17583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2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3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0"/>
            <a:ext cx="8915400" cy="7239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2819400" y="381000"/>
            <a:ext cx="6248400" cy="1752600"/>
          </a:xfrm>
          <a:prstGeom prst="horizontalScroll">
            <a:avLst>
              <a:gd name="adj" fmla="val 12500"/>
            </a:avLst>
          </a:prstGeom>
          <a:solidFill>
            <a:srgbClr val="FF33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</a:rPr>
              <a:t>Buổi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</a:rPr>
              <a:t>học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</a:rPr>
              <a:t>kết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</a:rPr>
              <a:t>thúc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</a:rPr>
              <a:t>Tạm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</a:rPr>
              <a:t>biệt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</a:rPr>
              <a:t>và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</a:rPr>
              <a:t>hẹn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</a:rPr>
              <a:t>gặp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</a:rPr>
              <a:t>lại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8134661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2768</TotalTime>
  <Words>110</Words>
  <Application>Microsoft Office PowerPoint</Application>
  <PresentationFormat>Custom</PresentationFormat>
  <Paragraphs>23</Paragraphs>
  <Slides>8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Office Theme</vt:lpstr>
      <vt:lpstr>1_Default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Free Software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Virtual PC</dc:creator>
  <cp:lastModifiedBy>Techsi.vn</cp:lastModifiedBy>
  <cp:revision>125</cp:revision>
  <dcterms:created xsi:type="dcterms:W3CDTF">2016-10-23T17:21:39Z</dcterms:created>
  <dcterms:modified xsi:type="dcterms:W3CDTF">2024-09-19T07:01:03Z</dcterms:modified>
</cp:coreProperties>
</file>