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12192000" cy="6858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E6"/>
    <a:srgbClr val="3366FF"/>
    <a:srgbClr val="070759"/>
    <a:srgbClr val="9BCB6B"/>
    <a:srgbClr val="88BA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288347"/>
      </p:ext>
    </p:extLst>
  </p:cSld>
  <p:clrMapOvr>
    <a:masterClrMapping/>
  </p:clrMapOvr>
  <p:transition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318439"/>
      </p:ext>
    </p:extLst>
  </p:cSld>
  <p:clrMapOvr>
    <a:masterClrMapping/>
  </p:clrMapOvr>
  <p:transition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34391"/>
      </p:ext>
    </p:extLst>
  </p:cSld>
  <p:clrMapOvr>
    <a:masterClrMapping/>
  </p:clrMapOvr>
  <p:transition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75636"/>
      </p:ext>
    </p:extLst>
  </p:cSld>
  <p:clrMapOvr>
    <a:masterClrMapping/>
  </p:clrMapOvr>
  <p:transition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984168"/>
      </p:ext>
    </p:extLst>
  </p:cSld>
  <p:clrMapOvr>
    <a:masterClrMapping/>
  </p:clrMapOvr>
  <p:transition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269497"/>
      </p:ext>
    </p:extLst>
  </p:cSld>
  <p:clrMapOvr>
    <a:masterClrMapping/>
  </p:clrMapOvr>
  <p:transition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284493"/>
      </p:ext>
    </p:extLst>
  </p:cSld>
  <p:clrMapOvr>
    <a:masterClrMapping/>
  </p:clrMapOvr>
  <p:transition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42767"/>
      </p:ext>
    </p:extLst>
  </p:cSld>
  <p:clrMapOvr>
    <a:masterClrMapping/>
  </p:clrMapOvr>
  <p:transition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113868"/>
      </p:ext>
    </p:extLst>
  </p:cSld>
  <p:clrMapOvr>
    <a:masterClrMapping/>
  </p:clrMapOvr>
  <p:transition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6627"/>
      </p:ext>
    </p:extLst>
  </p:cSld>
  <p:clrMapOvr>
    <a:masterClrMapping/>
  </p:clrMapOvr>
  <p:transition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830522"/>
      </p:ext>
    </p:extLst>
  </p:cSld>
  <p:clrMapOvr>
    <a:masterClrMapping/>
  </p:clrMapOvr>
  <p:transition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8617A-6E22-41C2-808B-B52E4712C4A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15/09/2024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EAF5D-BC79-43EA-8336-8E60E41B25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65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amond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CCCE2BEA-796E-4DA0-AAE3-8A8939DC0A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7" y="0"/>
            <a:ext cx="12181173" cy="71353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D0E2218-727F-436B-8D76-AD511C786D5E}"/>
              </a:ext>
            </a:extLst>
          </p:cNvPr>
          <p:cNvSpPr txBox="1"/>
          <p:nvPr/>
        </p:nvSpPr>
        <p:spPr>
          <a:xfrm>
            <a:off x="3007895" y="41319"/>
            <a:ext cx="6018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</a:t>
            </a:r>
          </a:p>
          <a:p>
            <a:pPr algn="ctr"/>
            <a:r>
              <a:rPr lang="en-GB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GIANG BIÊN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95FCC60-3A4B-4CF6-9E50-34F77CBE488A}"/>
              </a:ext>
            </a:extLst>
          </p:cNvPr>
          <p:cNvSpPr/>
          <p:nvPr/>
        </p:nvSpPr>
        <p:spPr>
          <a:xfrm>
            <a:off x="2042196" y="758405"/>
            <a:ext cx="8102608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TUẦN </a:t>
            </a:r>
            <a:r>
              <a:rPr lang="en-US" altLang="en-US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4/9/2024</a:t>
            </a:r>
            <a:endParaRPr lang="en-US" altLang="en-US" sz="2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3366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WELCOME TO HAPPY CLASS MẪU GIÁO NHỠ </a:t>
            </a:r>
            <a:r>
              <a:rPr lang="vi-VN" alt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3366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A3</a:t>
            </a:r>
            <a:endParaRPr lang="en-GB" sz="2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3366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xmlns="" id="{2FACE8C0-EA0C-462E-9121-D30BDEE4655F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2868659" y="2287266"/>
            <a:ext cx="188744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TẠO HÌNH</a:t>
            </a:r>
          </a:p>
        </p:txBody>
      </p:sp>
      <p:sp>
        <p:nvSpPr>
          <p:cNvPr id="9" name="Text Box 28">
            <a:extLst>
              <a:ext uri="{FF2B5EF4-FFF2-40B4-BE49-F238E27FC236}">
                <a16:creationId xmlns:a16="http://schemas.microsoft.com/office/drawing/2014/main" xmlns="" id="{7AF6EFBE-FCF3-4D76-8010-EF656A551988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6046713" y="2266947"/>
            <a:ext cx="19282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VĂN </a:t>
            </a: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xmlns="" id="{3D30D690-89A4-4BBE-BA6A-762631232801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9304231" y="2359335"/>
            <a:ext cx="200425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46CC6EC-9E6D-40CA-8231-AB12F058C9EA}"/>
              </a:ext>
            </a:extLst>
          </p:cNvPr>
          <p:cNvSpPr txBox="1"/>
          <p:nvPr/>
        </p:nvSpPr>
        <p:spPr>
          <a:xfrm>
            <a:off x="1663466" y="4932832"/>
            <a:ext cx="15449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LQVT</a:t>
            </a:r>
          </a:p>
        </p:txBody>
      </p:sp>
      <p:sp>
        <p:nvSpPr>
          <p:cNvPr id="12" name="Text Box 28">
            <a:extLst>
              <a:ext uri="{FF2B5EF4-FFF2-40B4-BE49-F238E27FC236}">
                <a16:creationId xmlns:a16="http://schemas.microsoft.com/office/drawing/2014/main" xmlns="" id="{CFAD829E-4E87-4D70-850B-8FEE0883F2A3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933429" y="4932831"/>
            <a:ext cx="14334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 NHẠC</a:t>
            </a:r>
          </a:p>
        </p:txBody>
      </p:sp>
      <p:sp>
        <p:nvSpPr>
          <p:cNvPr id="13" name="Text Box 43">
            <a:extLst>
              <a:ext uri="{FF2B5EF4-FFF2-40B4-BE49-F238E27FC236}">
                <a16:creationId xmlns:a16="http://schemas.microsoft.com/office/drawing/2014/main" xmlns="" id="{2A7565FF-F3A6-496D-86E1-972DD2BA9175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7974932" y="4932831"/>
            <a:ext cx="16577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8F0B8F8-4563-4B26-BE7E-4FFC2FF85148}"/>
              </a:ext>
            </a:extLst>
          </p:cNvPr>
          <p:cNvSpPr txBox="1"/>
          <p:nvPr/>
        </p:nvSpPr>
        <p:spPr>
          <a:xfrm>
            <a:off x="2390291" y="1826299"/>
            <a:ext cx="1544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(</a:t>
            </a:r>
            <a:r>
              <a:rPr lang="en-US" b="1" i="1" noProof="0" dirty="0" smtClean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23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/9/2024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)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C77995B-003C-4EFC-B49B-CB85874F8959}"/>
              </a:ext>
            </a:extLst>
          </p:cNvPr>
          <p:cNvSpPr txBox="1"/>
          <p:nvPr/>
        </p:nvSpPr>
        <p:spPr>
          <a:xfrm>
            <a:off x="5587843" y="1800816"/>
            <a:ext cx="1544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(</a:t>
            </a:r>
            <a:r>
              <a:rPr lang="en-US" b="1" i="1" dirty="0" smtClean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24/9/2024</a:t>
            </a:r>
            <a:r>
              <a:rPr lang="en-US" b="1" i="1" dirty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)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82B16895-10F8-48F0-AD81-4900F14B2FFE}"/>
              </a:ext>
            </a:extLst>
          </p:cNvPr>
          <p:cNvSpPr txBox="1"/>
          <p:nvPr/>
        </p:nvSpPr>
        <p:spPr>
          <a:xfrm>
            <a:off x="8563275" y="1826486"/>
            <a:ext cx="1544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(</a:t>
            </a:r>
            <a:r>
              <a:rPr lang="en-US" b="1" i="1" dirty="0" smtClean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25/9/2024</a:t>
            </a:r>
            <a:r>
              <a:rPr lang="en-US" b="1" i="1" dirty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)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75A35AF-CCE7-423D-A548-9C12DCBE3511}"/>
              </a:ext>
            </a:extLst>
          </p:cNvPr>
          <p:cNvSpPr txBox="1"/>
          <p:nvPr/>
        </p:nvSpPr>
        <p:spPr>
          <a:xfrm>
            <a:off x="845349" y="4334283"/>
            <a:ext cx="1544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(</a:t>
            </a:r>
            <a:r>
              <a:rPr lang="en-US" b="1" i="1" dirty="0" smtClean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26/9/2024</a:t>
            </a:r>
            <a:r>
              <a:rPr lang="en-US" b="1" i="1" dirty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)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3BB64DB-43CC-4680-88D8-6B033C7CE803}"/>
              </a:ext>
            </a:extLst>
          </p:cNvPr>
          <p:cNvSpPr txBox="1"/>
          <p:nvPr/>
        </p:nvSpPr>
        <p:spPr>
          <a:xfrm>
            <a:off x="4119280" y="4380449"/>
            <a:ext cx="15449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(</a:t>
            </a:r>
            <a:r>
              <a:rPr lang="en-US" b="1" i="1" dirty="0" smtClean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27/9/2024</a:t>
            </a:r>
            <a:r>
              <a:rPr lang="en-US" b="1" i="1" dirty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40FCC7F1-9ABC-4B76-B28A-FB0B33958B1B}"/>
              </a:ext>
            </a:extLst>
          </p:cNvPr>
          <p:cNvSpPr txBox="1"/>
          <p:nvPr/>
        </p:nvSpPr>
        <p:spPr>
          <a:xfrm>
            <a:off x="7378860" y="4339494"/>
            <a:ext cx="15449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(</a:t>
            </a:r>
            <a:r>
              <a:rPr lang="en-US" b="1" i="1" dirty="0" smtClean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28/9/2024</a:t>
            </a:r>
            <a:r>
              <a:rPr lang="en-US" b="1" i="1" dirty="0">
                <a:solidFill>
                  <a:srgbClr val="002060"/>
                </a:solidFill>
                <a:latin typeface="Gigi" panose="04040504061007020D02" pitchFamily="82" charset="0"/>
                <a:ea typeface="Yu Gothic UI Light" panose="020B0300000000000000" pitchFamily="34" charset="-128"/>
                <a:cs typeface="Times New Roman" pitchFamily="18" charset="0"/>
              </a:rPr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A414895B-404C-433E-AD54-7F678B3249B0}"/>
              </a:ext>
            </a:extLst>
          </p:cNvPr>
          <p:cNvSpPr/>
          <p:nvPr/>
        </p:nvSpPr>
        <p:spPr>
          <a:xfrm>
            <a:off x="2456035" y="2736253"/>
            <a:ext cx="269998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CẮT, DÁN ĐỒ DÙNG, ĐỒ CHƠI BÉ THÍCH</a:t>
            </a:r>
            <a:endParaRPr lang="en-US" sz="1700" b="1" dirty="0">
              <a:solidFill>
                <a:srgbClr val="00B050"/>
              </a:solidFill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672F3CAD-D06B-47F5-A8A0-5657E2FB1B0D}"/>
              </a:ext>
            </a:extLst>
          </p:cNvPr>
          <p:cNvSpPr/>
          <p:nvPr/>
        </p:nvSpPr>
        <p:spPr>
          <a:xfrm>
            <a:off x="5697467" y="2708376"/>
            <a:ext cx="266841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THƠ:</a:t>
            </a:r>
            <a:r>
              <a:rPr kumimoji="0" lang="en-US" sz="17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TÌNH BẠN</a:t>
            </a:r>
            <a:endParaRPr kumimoji="0" lang="en-US" sz="17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A910CBF4-921D-4BEC-BF77-C69A0CB960BF}"/>
              </a:ext>
            </a:extLst>
          </p:cNvPr>
          <p:cNvSpPr/>
          <p:nvPr/>
        </p:nvSpPr>
        <p:spPr>
          <a:xfrm>
            <a:off x="8553150" y="2757153"/>
            <a:ext cx="3183308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NGÀY CỦA BÉ</a:t>
            </a:r>
            <a:endParaRPr lang="en-US" sz="1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477A846C-8FB5-4A76-AC0F-688C1EC439B7}"/>
              </a:ext>
            </a:extLst>
          </p:cNvPr>
          <p:cNvSpPr/>
          <p:nvPr/>
        </p:nvSpPr>
        <p:spPr>
          <a:xfrm>
            <a:off x="956739" y="5334029"/>
            <a:ext cx="295839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700" b="1" noProof="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 TRẺ CÁCH GHÉP ĐÔI</a:t>
            </a:r>
            <a:endParaRPr kumimoji="0" lang="en-US" sz="17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5C9A039E-2E55-41AF-BBC6-47FBAAE82DA7}"/>
              </a:ext>
            </a:extLst>
          </p:cNvPr>
          <p:cNvSpPr/>
          <p:nvPr/>
        </p:nvSpPr>
        <p:spPr>
          <a:xfrm>
            <a:off x="4113064" y="5334029"/>
            <a:ext cx="307413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4DE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DH: </a:t>
            </a:r>
            <a:r>
              <a:rPr lang="en-US" sz="1600" b="1" dirty="0" smtClean="0">
                <a:solidFill>
                  <a:srgbClr val="004D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GIÁO</a:t>
            </a:r>
            <a:endParaRPr lang="en-US" sz="1600" b="1" dirty="0">
              <a:solidFill>
                <a:srgbClr val="004DE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4D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4DE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H: </a:t>
            </a:r>
            <a:r>
              <a:rPr lang="en-US" sz="1600" b="1" dirty="0" smtClean="0">
                <a:solidFill>
                  <a:srgbClr val="004D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ĐẦU TIÊN ĐI HỌC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4DE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4DE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TC: </a:t>
            </a:r>
            <a:r>
              <a:rPr lang="en-US" sz="1600" b="1" dirty="0" smtClean="0">
                <a:solidFill>
                  <a:srgbClr val="004D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 XEM AI HÁT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4DE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0" b="1" i="0" u="none" strike="noStrike" kern="1200" cap="none" spc="0" normalizeH="0" baseline="0" noProof="0" dirty="0">
              <a:ln>
                <a:noFill/>
              </a:ln>
              <a:solidFill>
                <a:srgbClr val="004DE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9F317FC9-46E0-49A8-B3A2-91F216300398}"/>
              </a:ext>
            </a:extLst>
          </p:cNvPr>
          <p:cNvSpPr/>
          <p:nvPr/>
        </p:nvSpPr>
        <p:spPr>
          <a:xfrm>
            <a:off x="7378861" y="5424210"/>
            <a:ext cx="302813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1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THƠ: TÌNH BẠN</a:t>
            </a:r>
            <a:endParaRPr lang="en-US" sz="17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464003"/>
      </p:ext>
    </p:extLst>
  </p:cSld>
  <p:clrMapOvr>
    <a:masterClrMapping/>
  </p:clrMapOvr>
  <p:transition>
    <p:diamond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0002&quot;&gt;&lt;/object&gt;&lt;object type=&quot;2&quot; unique_id=&quot;10003&quot;&gt;&lt;object type=&quot;3&quot; unique_id=&quot;61041&quot;&gt;&lt;property id=&quot;20148&quot; value=&quot;5&quot;/&gt;&lt;property id=&quot;20300&quot; value=&quot;Slide 1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98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MẦM NON GIANG BIÊN NỘI DUNG CHƯƠNG TRÌNH KHỐI MẪU GIÁO NHỠ (Từ ngày 17/2/2021 đến ngày 19/2/2021)</dc:title>
  <dc:creator>Asus</dc:creator>
  <cp:lastModifiedBy>Win7U</cp:lastModifiedBy>
  <cp:revision>166</cp:revision>
  <dcterms:created xsi:type="dcterms:W3CDTF">2021-02-18T04:31:43Z</dcterms:created>
  <dcterms:modified xsi:type="dcterms:W3CDTF">2024-09-15T11:18:10Z</dcterms:modified>
</cp:coreProperties>
</file>