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7" r:id="rId4"/>
  </p:sldMasterIdLst>
  <p:sldIdLst>
    <p:sldId id="256" r:id="rId5"/>
    <p:sldId id="270" r:id="rId6"/>
    <p:sldId id="277" r:id="rId7"/>
    <p:sldId id="267" r:id="rId8"/>
    <p:sldId id="260" r:id="rId9"/>
    <p:sldId id="275" r:id="rId10"/>
    <p:sldId id="276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98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3EEEE-FFF0-4604-867F-F0668F62D2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6117606"/>
      </p:ext>
    </p:extLst>
  </p:cSld>
  <p:clrMapOvr>
    <a:masterClrMapping/>
  </p:clrMapOvr>
  <p:transition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B3146-DFDC-4C69-A078-33483410E7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8411785"/>
      </p:ext>
    </p:extLst>
  </p:cSld>
  <p:clrMapOvr>
    <a:masterClrMapping/>
  </p:clrMapOvr>
  <p:transition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44F8B-250F-4BD5-831C-CC7EC08A33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007394"/>
      </p:ext>
    </p:extLst>
  </p:cSld>
  <p:clrMapOvr>
    <a:masterClrMapping/>
  </p:clrMapOvr>
  <p:transition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AEA5E-4CAE-483F-99F9-8777183BB3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40951"/>
      </p:ext>
    </p:extLst>
  </p:cSld>
  <p:clrMapOvr>
    <a:masterClrMapping/>
  </p:clrMapOvr>
  <p:transition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FBAD3-58C6-4FDD-BFEA-9BFFA84131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00117"/>
      </p:ext>
    </p:extLst>
  </p:cSld>
  <p:clrMapOvr>
    <a:masterClrMapping/>
  </p:clrMapOvr>
  <p:transition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F2521-83CA-4918-A7A8-B089727834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223070"/>
      </p:ext>
    </p:extLst>
  </p:cSld>
  <p:clrMapOvr>
    <a:masterClrMapping/>
  </p:clrMapOvr>
  <p:transition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77FB7-A6A3-44F6-A173-466C1F9D2E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119171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DB26F-EEDD-4F0A-84F9-86F88B6E32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419845"/>
      </p:ext>
    </p:extLst>
  </p:cSld>
  <p:clrMapOvr>
    <a:masterClrMapping/>
  </p:clrMapOvr>
  <p:transition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677ED-C08B-4244-812B-673D3537B1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21547"/>
      </p:ext>
    </p:extLst>
  </p:cSld>
  <p:clrMapOvr>
    <a:masterClrMapping/>
  </p:clrMapOvr>
  <p:transition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DAB96-3035-49BF-A28C-CC0040DB81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901562"/>
      </p:ext>
    </p:extLst>
  </p:cSld>
  <p:clrMapOvr>
    <a:masterClrMapping/>
  </p:clrMapOvr>
  <p:transition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73AC2-45B1-4FF4-A677-00DCCD2585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050867"/>
      </p:ext>
    </p:extLst>
  </p:cSld>
  <p:clrMapOvr>
    <a:masterClrMapping/>
  </p:clrMapOvr>
  <p:transition>
    <p:diamond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65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473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604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523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218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80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5258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28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200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80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21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4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7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DDA2BF-E721-47FA-9A31-F45DB7D0C7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068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>
    <p:diamond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9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35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09" y="-29441"/>
            <a:ext cx="9144000" cy="51435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52400" y="285750"/>
            <a:ext cx="91440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400" b="1" spc="50" dirty="0" smtClean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400" b="1" spc="50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400" b="1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400" b="1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b="1" spc="50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400" b="1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400" b="1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400" b="1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400" b="1" spc="50" dirty="0" smtClean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cap="none" spc="50" dirty="0" smtClean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52400" y="590552"/>
            <a:ext cx="91440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Tung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4m</a:t>
            </a:r>
            <a:endParaRPr lang="en-US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 ô</a:t>
            </a:r>
            <a:endParaRPr lang="en-US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5-6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38400" y="33555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kern="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UBND QUẬN </a:t>
            </a:r>
            <a:r>
              <a:rPr lang="en-US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TRƯỜNG MẦM NON GIANG BIÊN</a:t>
            </a:r>
            <a:endParaRPr lang="en-US" kern="0" dirty="0">
              <a:solidFill>
                <a:srgbClr val="00B05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Khởi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động</a:t>
            </a:r>
            <a:endParaRPr kumimoji="0" lang="vi-VN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2" name="01NHAC KHOI DONG.wm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359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3431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1: Bé vui khỏe</a:t>
            </a:r>
            <a:br>
              <a:rPr lang="en-US" sz="6000" b="1" kern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kern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01NHAC KHOI DONG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343150"/>
            <a:ext cx="609600" cy="457200"/>
          </a:xfrm>
          <a:prstGeom prst="rect">
            <a:avLst/>
          </a:prstGeom>
        </p:spPr>
      </p:pic>
      <p:pic>
        <p:nvPicPr>
          <p:cNvPr id="3" name="02 NHAC BAI TAP PTC. wm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3431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6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45119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1347788" y="2686053"/>
            <a:ext cx="6591300" cy="1531144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 smtClean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1143001" y="3007521"/>
            <a:ext cx="6796088" cy="1759744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 dirty="0" smtClean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343150"/>
            <a:ext cx="609600" cy="457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651" y="2826424"/>
            <a:ext cx="902157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kern="10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VĐCB: </a:t>
            </a:r>
            <a:endParaRPr lang="en-US" sz="5400" b="1" kern="10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800" b="1" kern="1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Tung </a:t>
            </a:r>
            <a:r>
              <a:rPr lang="en-US" sz="4800" b="1" kern="1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bắt</a:t>
            </a:r>
            <a:r>
              <a:rPr lang="en-US" sz="4800" b="1" kern="1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bóng</a:t>
            </a:r>
            <a:r>
              <a:rPr lang="en-US" sz="4800" b="1" kern="1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với</a:t>
            </a:r>
            <a:r>
              <a:rPr lang="en-US" sz="4800" b="1" kern="1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người</a:t>
            </a:r>
            <a:r>
              <a:rPr lang="en-US" sz="4800" b="1" kern="1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đối</a:t>
            </a:r>
            <a:r>
              <a:rPr lang="en-US" sz="4800" b="1" kern="1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diện</a:t>
            </a:r>
            <a:r>
              <a:rPr lang="en-US" sz="4800" b="1" kern="1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 k/c 4m</a:t>
            </a:r>
            <a:endParaRPr lang="vi-VN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9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52400" y="104778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TCVĐ: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 ô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chơi trò chơi (2 lời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-152400" y="457202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HỒI  TĨNH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1318733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6858000" cy="54292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1885950" y="285750"/>
            <a:ext cx="5543550" cy="131445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prstClr val="white"/>
                </a:solidFill>
                <a:latin typeface="Times New Roman" pitchFamily="18" charset="0"/>
              </a:rPr>
              <a:t>Buổi học kết thúc.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prstClr val="white"/>
                </a:solidFill>
                <a:latin typeface="Times New Roman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98134661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2843</TotalTime>
  <Words>85</Words>
  <Application>Microsoft Office PowerPoint</Application>
  <PresentationFormat>On-screen Show (16:9)</PresentationFormat>
  <Paragraphs>20</Paragraphs>
  <Slides>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Office Theme</vt:lpstr>
      <vt:lpstr>1_Default Design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Win7U</cp:lastModifiedBy>
  <cp:revision>125</cp:revision>
  <dcterms:created xsi:type="dcterms:W3CDTF">2016-10-23T17:21:39Z</dcterms:created>
  <dcterms:modified xsi:type="dcterms:W3CDTF">2024-05-06T13:01:17Z</dcterms:modified>
</cp:coreProperties>
</file>